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8" r:id="rId2"/>
    <p:sldId id="263" r:id="rId3"/>
    <p:sldId id="264" r:id="rId4"/>
    <p:sldId id="265" r:id="rId5"/>
    <p:sldId id="266" r:id="rId6"/>
    <p:sldId id="257" r:id="rId7"/>
    <p:sldId id="259" r:id="rId8"/>
    <p:sldId id="261"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80" r:id="rId22"/>
    <p:sldId id="279" r:id="rId23"/>
    <p:sldId id="281" r:id="rId24"/>
    <p:sldId id="282" r:id="rId25"/>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7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B28533-1326-4FEE-9911-F38513063B44}" v="85" dt="2023-05-08T21:30:11.8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278" autoAdjust="0"/>
  </p:normalViewPr>
  <p:slideViewPr>
    <p:cSldViewPr snapToGrid="0">
      <p:cViewPr varScale="1">
        <p:scale>
          <a:sx n="107" d="100"/>
          <a:sy n="107" d="100"/>
        </p:scale>
        <p:origin x="672"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ielle Alstead" userId="c9355a65-e4f7-4f7a-b6db-7d19d84b872d" providerId="ADAL" clId="{92049A8C-9002-4DC7-8445-7A7C6E3EF4E3}"/>
    <pc:docChg chg="undo custSel addSld delSld modSld sldOrd modMainMaster addSection delSection">
      <pc:chgData name="Trielle Alstead" userId="c9355a65-e4f7-4f7a-b6db-7d19d84b872d" providerId="ADAL" clId="{92049A8C-9002-4DC7-8445-7A7C6E3EF4E3}" dt="2023-04-19T20:00:07.801" v="3438" actId="20577"/>
      <pc:docMkLst>
        <pc:docMk/>
      </pc:docMkLst>
      <pc:sldChg chg="delSp modSp del mod">
        <pc:chgData name="Trielle Alstead" userId="c9355a65-e4f7-4f7a-b6db-7d19d84b872d" providerId="ADAL" clId="{92049A8C-9002-4DC7-8445-7A7C6E3EF4E3}" dt="2023-04-19T17:32:45.456" v="364" actId="2696"/>
        <pc:sldMkLst>
          <pc:docMk/>
          <pc:sldMk cId="2148358876" sldId="256"/>
        </pc:sldMkLst>
        <pc:grpChg chg="del">
          <ac:chgData name="Trielle Alstead" userId="c9355a65-e4f7-4f7a-b6db-7d19d84b872d" providerId="ADAL" clId="{92049A8C-9002-4DC7-8445-7A7C6E3EF4E3}" dt="2023-04-19T15:57:54.250" v="0" actId="165"/>
          <ac:grpSpMkLst>
            <pc:docMk/>
            <pc:sldMk cId="2148358876" sldId="256"/>
            <ac:grpSpMk id="15" creationId="{9EF56385-BA21-F2BE-4B79-D30A1C9CEFCE}"/>
          </ac:grpSpMkLst>
        </pc:grpChg>
        <pc:picChg chg="mod topLvl">
          <ac:chgData name="Trielle Alstead" userId="c9355a65-e4f7-4f7a-b6db-7d19d84b872d" providerId="ADAL" clId="{92049A8C-9002-4DC7-8445-7A7C6E3EF4E3}" dt="2023-04-19T15:59:00.736" v="65"/>
          <ac:picMkLst>
            <pc:docMk/>
            <pc:sldMk cId="2148358876" sldId="256"/>
            <ac:picMk id="7" creationId="{C97D40AA-6249-F884-A4B0-979665B90387}"/>
          </ac:picMkLst>
        </pc:picChg>
        <pc:picChg chg="mod topLvl">
          <ac:chgData name="Trielle Alstead" userId="c9355a65-e4f7-4f7a-b6db-7d19d84b872d" providerId="ADAL" clId="{92049A8C-9002-4DC7-8445-7A7C6E3EF4E3}" dt="2023-04-19T15:57:54.250" v="0" actId="165"/>
          <ac:picMkLst>
            <pc:docMk/>
            <pc:sldMk cId="2148358876" sldId="256"/>
            <ac:picMk id="11" creationId="{AD2D98D7-1EF8-1EBE-92CB-17FF771B9300}"/>
          </ac:picMkLst>
        </pc:picChg>
      </pc:sldChg>
      <pc:sldChg chg="addSp delSp modSp mod">
        <pc:chgData name="Trielle Alstead" userId="c9355a65-e4f7-4f7a-b6db-7d19d84b872d" providerId="ADAL" clId="{92049A8C-9002-4DC7-8445-7A7C6E3EF4E3}" dt="2023-04-19T18:35:34.886" v="829" actId="1076"/>
        <pc:sldMkLst>
          <pc:docMk/>
          <pc:sldMk cId="3670072762" sldId="257"/>
        </pc:sldMkLst>
        <pc:spChg chg="del">
          <ac:chgData name="Trielle Alstead" userId="c9355a65-e4f7-4f7a-b6db-7d19d84b872d" providerId="ADAL" clId="{92049A8C-9002-4DC7-8445-7A7C6E3EF4E3}" dt="2023-04-19T16:42:00.856" v="66" actId="478"/>
          <ac:spMkLst>
            <pc:docMk/>
            <pc:sldMk cId="3670072762" sldId="257"/>
            <ac:spMk id="2" creationId="{40310B50-7B34-2E30-9C6A-657CB25330AA}"/>
          </ac:spMkLst>
        </pc:spChg>
        <pc:spChg chg="del">
          <ac:chgData name="Trielle Alstead" userId="c9355a65-e4f7-4f7a-b6db-7d19d84b872d" providerId="ADAL" clId="{92049A8C-9002-4DC7-8445-7A7C6E3EF4E3}" dt="2023-04-19T16:42:01.741" v="67" actId="478"/>
          <ac:spMkLst>
            <pc:docMk/>
            <pc:sldMk cId="3670072762" sldId="257"/>
            <ac:spMk id="3" creationId="{B5DC3FBC-7EA9-09EA-AEAE-B559AA8CE3AF}"/>
          </ac:spMkLst>
        </pc:spChg>
        <pc:grpChg chg="add mod">
          <ac:chgData name="Trielle Alstead" userId="c9355a65-e4f7-4f7a-b6db-7d19d84b872d" providerId="ADAL" clId="{92049A8C-9002-4DC7-8445-7A7C6E3EF4E3}" dt="2023-04-19T18:16:42.586" v="667" actId="1076"/>
          <ac:grpSpMkLst>
            <pc:docMk/>
            <pc:sldMk cId="3670072762" sldId="257"/>
            <ac:grpSpMk id="13" creationId="{F759D0B0-D6AA-F46E-F0DC-E625A6495908}"/>
          </ac:grpSpMkLst>
        </pc:grpChg>
        <pc:graphicFrameChg chg="add del mod modGraphic">
          <ac:chgData name="Trielle Alstead" userId="c9355a65-e4f7-4f7a-b6db-7d19d84b872d" providerId="ADAL" clId="{92049A8C-9002-4DC7-8445-7A7C6E3EF4E3}" dt="2023-04-19T18:05:25.658" v="545" actId="478"/>
          <ac:graphicFrameMkLst>
            <pc:docMk/>
            <pc:sldMk cId="3670072762" sldId="257"/>
            <ac:graphicFrameMk id="12" creationId="{B7F1033E-91A8-F918-EC7D-ACEDE162349C}"/>
          </ac:graphicFrameMkLst>
        </pc:graphicFrameChg>
        <pc:graphicFrameChg chg="add mod modGraphic">
          <ac:chgData name="Trielle Alstead" userId="c9355a65-e4f7-4f7a-b6db-7d19d84b872d" providerId="ADAL" clId="{92049A8C-9002-4DC7-8445-7A7C6E3EF4E3}" dt="2023-04-19T18:16:50.201" v="668" actId="1076"/>
          <ac:graphicFrameMkLst>
            <pc:docMk/>
            <pc:sldMk cId="3670072762" sldId="257"/>
            <ac:graphicFrameMk id="14" creationId="{B169B56A-D66E-2F53-3C61-1AB11519EDCC}"/>
          </ac:graphicFrameMkLst>
        </pc:graphicFrameChg>
        <pc:picChg chg="add mod modCrop">
          <ac:chgData name="Trielle Alstead" userId="c9355a65-e4f7-4f7a-b6db-7d19d84b872d" providerId="ADAL" clId="{92049A8C-9002-4DC7-8445-7A7C6E3EF4E3}" dt="2023-04-19T18:11:38.162" v="571" actId="1582"/>
          <ac:picMkLst>
            <pc:docMk/>
            <pc:sldMk cId="3670072762" sldId="257"/>
            <ac:picMk id="5" creationId="{C6F68CE9-9AE9-18F5-9E2A-DB848AC8E0BE}"/>
          </ac:picMkLst>
        </pc:picChg>
        <pc:picChg chg="add del mod">
          <ac:chgData name="Trielle Alstead" userId="c9355a65-e4f7-4f7a-b6db-7d19d84b872d" providerId="ADAL" clId="{92049A8C-9002-4DC7-8445-7A7C6E3EF4E3}" dt="2023-04-19T16:42:41.236" v="74" actId="478"/>
          <ac:picMkLst>
            <pc:docMk/>
            <pc:sldMk cId="3670072762" sldId="257"/>
            <ac:picMk id="7" creationId="{36CA81ED-C715-4825-083A-5D92505550E1}"/>
          </ac:picMkLst>
        </pc:picChg>
        <pc:picChg chg="add del mod">
          <ac:chgData name="Trielle Alstead" userId="c9355a65-e4f7-4f7a-b6db-7d19d84b872d" providerId="ADAL" clId="{92049A8C-9002-4DC7-8445-7A7C6E3EF4E3}" dt="2023-04-19T17:31:01.070" v="316" actId="478"/>
          <ac:picMkLst>
            <pc:docMk/>
            <pc:sldMk cId="3670072762" sldId="257"/>
            <ac:picMk id="9" creationId="{0AC2A231-043D-CAA9-C352-B2BC220CE82D}"/>
          </ac:picMkLst>
        </pc:picChg>
        <pc:picChg chg="add mod modCrop">
          <ac:chgData name="Trielle Alstead" userId="c9355a65-e4f7-4f7a-b6db-7d19d84b872d" providerId="ADAL" clId="{92049A8C-9002-4DC7-8445-7A7C6E3EF4E3}" dt="2023-04-19T18:11:05.099" v="569" actId="208"/>
          <ac:picMkLst>
            <pc:docMk/>
            <pc:sldMk cId="3670072762" sldId="257"/>
            <ac:picMk id="11" creationId="{E6C028A1-333F-8F08-2205-68EEF9F4E217}"/>
          </ac:picMkLst>
        </pc:picChg>
        <pc:picChg chg="add mod">
          <ac:chgData name="Trielle Alstead" userId="c9355a65-e4f7-4f7a-b6db-7d19d84b872d" providerId="ADAL" clId="{92049A8C-9002-4DC7-8445-7A7C6E3EF4E3}" dt="2023-04-19T18:35:34.886" v="829" actId="1076"/>
          <ac:picMkLst>
            <pc:docMk/>
            <pc:sldMk cId="3670072762" sldId="257"/>
            <ac:picMk id="15" creationId="{5B8CA922-E8D6-0305-7161-3B58E4219BAA}"/>
          </ac:picMkLst>
        </pc:picChg>
      </pc:sldChg>
      <pc:sldChg chg="addSp delSp modSp new mod ord setBg modClrScheme chgLayout">
        <pc:chgData name="Trielle Alstead" userId="c9355a65-e4f7-4f7a-b6db-7d19d84b872d" providerId="ADAL" clId="{92049A8C-9002-4DC7-8445-7A7C6E3EF4E3}" dt="2023-04-19T18:37:09.834" v="854" actId="14100"/>
        <pc:sldMkLst>
          <pc:docMk/>
          <pc:sldMk cId="3205209357" sldId="258"/>
        </pc:sldMkLst>
        <pc:spChg chg="del mod ord">
          <ac:chgData name="Trielle Alstead" userId="c9355a65-e4f7-4f7a-b6db-7d19d84b872d" providerId="ADAL" clId="{92049A8C-9002-4DC7-8445-7A7C6E3EF4E3}" dt="2023-04-19T18:12:18.718" v="575" actId="700"/>
          <ac:spMkLst>
            <pc:docMk/>
            <pc:sldMk cId="3205209357" sldId="258"/>
            <ac:spMk id="2" creationId="{31B08D0E-61B6-EA49-6282-909D0ADA93F6}"/>
          </ac:spMkLst>
        </pc:spChg>
        <pc:spChg chg="del mod ord">
          <ac:chgData name="Trielle Alstead" userId="c9355a65-e4f7-4f7a-b6db-7d19d84b872d" providerId="ADAL" clId="{92049A8C-9002-4DC7-8445-7A7C6E3EF4E3}" dt="2023-04-19T18:12:18.718" v="575" actId="700"/>
          <ac:spMkLst>
            <pc:docMk/>
            <pc:sldMk cId="3205209357" sldId="258"/>
            <ac:spMk id="3" creationId="{1D27DD4C-FB60-90CC-EF1F-157C92F3E1CA}"/>
          </ac:spMkLst>
        </pc:spChg>
        <pc:spChg chg="add mod ord">
          <ac:chgData name="Trielle Alstead" userId="c9355a65-e4f7-4f7a-b6db-7d19d84b872d" providerId="ADAL" clId="{92049A8C-9002-4DC7-8445-7A7C6E3EF4E3}" dt="2023-04-19T18:36:57.455" v="853" actId="27636"/>
          <ac:spMkLst>
            <pc:docMk/>
            <pc:sldMk cId="3205209357" sldId="258"/>
            <ac:spMk id="4" creationId="{C5846EB4-F4AB-5D9C-CB5A-07B1F445F15E}"/>
          </ac:spMkLst>
        </pc:spChg>
        <pc:spChg chg="add mod ord">
          <ac:chgData name="Trielle Alstead" userId="c9355a65-e4f7-4f7a-b6db-7d19d84b872d" providerId="ADAL" clId="{92049A8C-9002-4DC7-8445-7A7C6E3EF4E3}" dt="2023-04-19T18:25:42.288" v="786" actId="26606"/>
          <ac:spMkLst>
            <pc:docMk/>
            <pc:sldMk cId="3205209357" sldId="258"/>
            <ac:spMk id="5" creationId="{AA59F702-27F0-B843-A23B-CBB0F1F8DCBC}"/>
          </ac:spMkLst>
        </pc:spChg>
        <pc:spChg chg="add mod ord">
          <ac:chgData name="Trielle Alstead" userId="c9355a65-e4f7-4f7a-b6db-7d19d84b872d" providerId="ADAL" clId="{92049A8C-9002-4DC7-8445-7A7C6E3EF4E3}" dt="2023-04-19T18:25:42.288" v="786" actId="26606"/>
          <ac:spMkLst>
            <pc:docMk/>
            <pc:sldMk cId="3205209357" sldId="258"/>
            <ac:spMk id="6" creationId="{4A688034-A924-46E0-9D88-28EB86CFB399}"/>
          </ac:spMkLst>
        </pc:spChg>
        <pc:spChg chg="add del">
          <ac:chgData name="Trielle Alstead" userId="c9355a65-e4f7-4f7a-b6db-7d19d84b872d" providerId="ADAL" clId="{92049A8C-9002-4DC7-8445-7A7C6E3EF4E3}" dt="2023-04-19T18:25:42.288" v="786" actId="26606"/>
          <ac:spMkLst>
            <pc:docMk/>
            <pc:sldMk cId="3205209357" sldId="258"/>
            <ac:spMk id="13" creationId="{A3363022-C969-41E9-8EB2-E4C94908C1FA}"/>
          </ac:spMkLst>
        </pc:spChg>
        <pc:spChg chg="add del">
          <ac:chgData name="Trielle Alstead" userId="c9355a65-e4f7-4f7a-b6db-7d19d84b872d" providerId="ADAL" clId="{92049A8C-9002-4DC7-8445-7A7C6E3EF4E3}" dt="2023-04-19T18:25:42.288" v="786" actId="26606"/>
          <ac:spMkLst>
            <pc:docMk/>
            <pc:sldMk cId="3205209357" sldId="258"/>
            <ac:spMk id="15" creationId="{8D1AD6B3-BE88-4CEB-BA17-790657CC4729}"/>
          </ac:spMkLst>
        </pc:spChg>
        <pc:grpChg chg="add del">
          <ac:chgData name="Trielle Alstead" userId="c9355a65-e4f7-4f7a-b6db-7d19d84b872d" providerId="ADAL" clId="{92049A8C-9002-4DC7-8445-7A7C6E3EF4E3}" dt="2023-04-19T18:25:42.288" v="786" actId="26606"/>
          <ac:grpSpMkLst>
            <pc:docMk/>
            <pc:sldMk cId="3205209357" sldId="258"/>
            <ac:grpSpMk id="17" creationId="{89D1390B-7E13-4B4F-9CB2-391063412E54}"/>
          </ac:grpSpMkLst>
        </pc:grpChg>
        <pc:picChg chg="add mod">
          <ac:chgData name="Trielle Alstead" userId="c9355a65-e4f7-4f7a-b6db-7d19d84b872d" providerId="ADAL" clId="{92049A8C-9002-4DC7-8445-7A7C6E3EF4E3}" dt="2023-04-19T18:37:09.834" v="854" actId="14100"/>
          <ac:picMkLst>
            <pc:docMk/>
            <pc:sldMk cId="3205209357" sldId="258"/>
            <ac:picMk id="8" creationId="{12706031-44E8-55C0-0BB2-6FF0A3B32382}"/>
          </ac:picMkLst>
        </pc:picChg>
        <pc:picChg chg="add del mod">
          <ac:chgData name="Trielle Alstead" userId="c9355a65-e4f7-4f7a-b6db-7d19d84b872d" providerId="ADAL" clId="{92049A8C-9002-4DC7-8445-7A7C6E3EF4E3}" dt="2023-04-19T18:36:21.229" v="834" actId="478"/>
          <ac:picMkLst>
            <pc:docMk/>
            <pc:sldMk cId="3205209357" sldId="258"/>
            <ac:picMk id="10" creationId="{80B53127-BE3A-5E6B-5674-776329D5944C}"/>
          </ac:picMkLst>
        </pc:picChg>
        <pc:picChg chg="add mod ord modCrop">
          <ac:chgData name="Trielle Alstead" userId="c9355a65-e4f7-4f7a-b6db-7d19d84b872d" providerId="ADAL" clId="{92049A8C-9002-4DC7-8445-7A7C6E3EF4E3}" dt="2023-04-19T18:36:49.569" v="847" actId="732"/>
          <ac:picMkLst>
            <pc:docMk/>
            <pc:sldMk cId="3205209357" sldId="258"/>
            <ac:picMk id="12" creationId="{A93AF14E-02C5-FC34-C251-E351DA574D08}"/>
          </ac:picMkLst>
        </pc:picChg>
      </pc:sldChg>
      <pc:sldChg chg="addSp modSp new mod">
        <pc:chgData name="Trielle Alstead" userId="c9355a65-e4f7-4f7a-b6db-7d19d84b872d" providerId="ADAL" clId="{92049A8C-9002-4DC7-8445-7A7C6E3EF4E3}" dt="2023-04-19T19:04:26.969" v="1896"/>
        <pc:sldMkLst>
          <pc:docMk/>
          <pc:sldMk cId="4242346891" sldId="259"/>
        </pc:sldMkLst>
        <pc:spChg chg="mod">
          <ac:chgData name="Trielle Alstead" userId="c9355a65-e4f7-4f7a-b6db-7d19d84b872d" providerId="ADAL" clId="{92049A8C-9002-4DC7-8445-7A7C6E3EF4E3}" dt="2023-04-19T18:48:51.145" v="1338" actId="5793"/>
          <ac:spMkLst>
            <pc:docMk/>
            <pc:sldMk cId="4242346891" sldId="259"/>
            <ac:spMk id="2" creationId="{3FB7A8B7-363C-7420-3C0C-E0DBD2A353B5}"/>
          </ac:spMkLst>
        </pc:spChg>
        <pc:spChg chg="mod">
          <ac:chgData name="Trielle Alstead" userId="c9355a65-e4f7-4f7a-b6db-7d19d84b872d" providerId="ADAL" clId="{92049A8C-9002-4DC7-8445-7A7C6E3EF4E3}" dt="2023-04-19T19:04:17.618" v="1895" actId="113"/>
          <ac:spMkLst>
            <pc:docMk/>
            <pc:sldMk cId="4242346891" sldId="259"/>
            <ac:spMk id="3" creationId="{CE3782FD-97A7-F84D-0664-838A1D06F1A4}"/>
          </ac:spMkLst>
        </pc:spChg>
        <pc:picChg chg="add mod">
          <ac:chgData name="Trielle Alstead" userId="c9355a65-e4f7-4f7a-b6db-7d19d84b872d" providerId="ADAL" clId="{92049A8C-9002-4DC7-8445-7A7C6E3EF4E3}" dt="2023-04-19T19:04:26.969" v="1896"/>
          <ac:picMkLst>
            <pc:docMk/>
            <pc:sldMk cId="4242346891" sldId="259"/>
            <ac:picMk id="4" creationId="{48DA0F38-615D-673F-5A47-B93E4A61D7AD}"/>
          </ac:picMkLst>
        </pc:picChg>
      </pc:sldChg>
      <pc:sldChg chg="modSp new mod modNotesTx">
        <pc:chgData name="Trielle Alstead" userId="c9355a65-e4f7-4f7a-b6db-7d19d84b872d" providerId="ADAL" clId="{92049A8C-9002-4DC7-8445-7A7C6E3EF4E3}" dt="2023-04-19T19:51:03.677" v="2543" actId="20577"/>
        <pc:sldMkLst>
          <pc:docMk/>
          <pc:sldMk cId="1285071555" sldId="260"/>
        </pc:sldMkLst>
        <pc:spChg chg="mod">
          <ac:chgData name="Trielle Alstead" userId="c9355a65-e4f7-4f7a-b6db-7d19d84b872d" providerId="ADAL" clId="{92049A8C-9002-4DC7-8445-7A7C6E3EF4E3}" dt="2023-04-19T19:51:03.677" v="2543" actId="20577"/>
          <ac:spMkLst>
            <pc:docMk/>
            <pc:sldMk cId="1285071555" sldId="260"/>
            <ac:spMk id="2" creationId="{38AE44B3-4874-5945-F89D-7F024C0A0A2C}"/>
          </ac:spMkLst>
        </pc:spChg>
        <pc:spChg chg="mod">
          <ac:chgData name="Trielle Alstead" userId="c9355a65-e4f7-4f7a-b6db-7d19d84b872d" providerId="ADAL" clId="{92049A8C-9002-4DC7-8445-7A7C6E3EF4E3}" dt="2023-04-19T19:14:07.065" v="2416" actId="5793"/>
          <ac:spMkLst>
            <pc:docMk/>
            <pc:sldMk cId="1285071555" sldId="260"/>
            <ac:spMk id="3" creationId="{023584C5-9FB9-15F6-DB06-025376535512}"/>
          </ac:spMkLst>
        </pc:spChg>
      </pc:sldChg>
      <pc:sldChg chg="modSp new mod modNotesTx">
        <pc:chgData name="Trielle Alstead" userId="c9355a65-e4f7-4f7a-b6db-7d19d84b872d" providerId="ADAL" clId="{92049A8C-9002-4DC7-8445-7A7C6E3EF4E3}" dt="2023-04-19T19:59:15.053" v="3394" actId="404"/>
        <pc:sldMkLst>
          <pc:docMk/>
          <pc:sldMk cId="855954337" sldId="261"/>
        </pc:sldMkLst>
        <pc:spChg chg="mod">
          <ac:chgData name="Trielle Alstead" userId="c9355a65-e4f7-4f7a-b6db-7d19d84b872d" providerId="ADAL" clId="{92049A8C-9002-4DC7-8445-7A7C6E3EF4E3}" dt="2023-04-19T19:59:15.053" v="3394" actId="404"/>
          <ac:spMkLst>
            <pc:docMk/>
            <pc:sldMk cId="855954337" sldId="261"/>
            <ac:spMk id="2" creationId="{601EDBC6-C3CA-99DC-2E86-C573EC3058F9}"/>
          </ac:spMkLst>
        </pc:spChg>
        <pc:spChg chg="mod">
          <ac:chgData name="Trielle Alstead" userId="c9355a65-e4f7-4f7a-b6db-7d19d84b872d" providerId="ADAL" clId="{92049A8C-9002-4DC7-8445-7A7C6E3EF4E3}" dt="2023-04-19T19:51:32.516" v="2590" actId="2711"/>
          <ac:spMkLst>
            <pc:docMk/>
            <pc:sldMk cId="855954337" sldId="261"/>
            <ac:spMk id="3" creationId="{7E2DB729-13CC-98EA-8519-9941395A7779}"/>
          </ac:spMkLst>
        </pc:spChg>
      </pc:sldChg>
      <pc:sldChg chg="modSp new mod modNotesTx">
        <pc:chgData name="Trielle Alstead" userId="c9355a65-e4f7-4f7a-b6db-7d19d84b872d" providerId="ADAL" clId="{92049A8C-9002-4DC7-8445-7A7C6E3EF4E3}" dt="2023-04-19T20:00:07.801" v="3438" actId="20577"/>
        <pc:sldMkLst>
          <pc:docMk/>
          <pc:sldMk cId="1702748616" sldId="262"/>
        </pc:sldMkLst>
        <pc:spChg chg="mod">
          <ac:chgData name="Trielle Alstead" userId="c9355a65-e4f7-4f7a-b6db-7d19d84b872d" providerId="ADAL" clId="{92049A8C-9002-4DC7-8445-7A7C6E3EF4E3}" dt="2023-04-19T19:59:08.805" v="3392" actId="404"/>
          <ac:spMkLst>
            <pc:docMk/>
            <pc:sldMk cId="1702748616" sldId="262"/>
            <ac:spMk id="2" creationId="{DD36557D-DE31-D260-95A4-1886FFC0D09A}"/>
          </ac:spMkLst>
        </pc:spChg>
        <pc:spChg chg="mod">
          <ac:chgData name="Trielle Alstead" userId="c9355a65-e4f7-4f7a-b6db-7d19d84b872d" providerId="ADAL" clId="{92049A8C-9002-4DC7-8445-7A7C6E3EF4E3}" dt="2023-04-19T19:58:28.841" v="3313" actId="2711"/>
          <ac:spMkLst>
            <pc:docMk/>
            <pc:sldMk cId="1702748616" sldId="262"/>
            <ac:spMk id="3" creationId="{6E1E9A2F-551C-FB71-848A-3BFC11AB528A}"/>
          </ac:spMkLst>
        </pc:spChg>
      </pc:sldChg>
      <pc:sldMasterChg chg="modSp modSldLayout">
        <pc:chgData name="Trielle Alstead" userId="c9355a65-e4f7-4f7a-b6db-7d19d84b872d" providerId="ADAL" clId="{92049A8C-9002-4DC7-8445-7A7C6E3EF4E3}" dt="2023-04-19T17:38:09.404" v="422"/>
        <pc:sldMasterMkLst>
          <pc:docMk/>
          <pc:sldMasterMk cId="863126240" sldId="2147483660"/>
        </pc:sldMasterMkLst>
        <pc:spChg chg="mod">
          <ac:chgData name="Trielle Alstead" userId="c9355a65-e4f7-4f7a-b6db-7d19d84b872d" providerId="ADAL" clId="{92049A8C-9002-4DC7-8445-7A7C6E3EF4E3}" dt="2023-04-19T17:38:09.404" v="422"/>
          <ac:spMkLst>
            <pc:docMk/>
            <pc:sldMasterMk cId="863126240" sldId="2147483660"/>
            <ac:spMk id="2" creationId="{00000000-0000-0000-0000-000000000000}"/>
          </ac:spMkLst>
        </pc:spChg>
        <pc:spChg chg="mod">
          <ac:chgData name="Trielle Alstead" userId="c9355a65-e4f7-4f7a-b6db-7d19d84b872d" providerId="ADAL" clId="{92049A8C-9002-4DC7-8445-7A7C6E3EF4E3}" dt="2023-04-19T17:38:09.404" v="422"/>
          <ac:spMkLst>
            <pc:docMk/>
            <pc:sldMasterMk cId="863126240" sldId="2147483660"/>
            <ac:spMk id="3" creationId="{00000000-0000-0000-0000-000000000000}"/>
          </ac:spMkLst>
        </pc:spChg>
        <pc:spChg chg="mod">
          <ac:chgData name="Trielle Alstead" userId="c9355a65-e4f7-4f7a-b6db-7d19d84b872d" providerId="ADAL" clId="{92049A8C-9002-4DC7-8445-7A7C6E3EF4E3}" dt="2023-04-19T17:38:09.404" v="422"/>
          <ac:spMkLst>
            <pc:docMk/>
            <pc:sldMasterMk cId="863126240" sldId="2147483660"/>
            <ac:spMk id="4" creationId="{00000000-0000-0000-0000-000000000000}"/>
          </ac:spMkLst>
        </pc:spChg>
        <pc:spChg chg="mod">
          <ac:chgData name="Trielle Alstead" userId="c9355a65-e4f7-4f7a-b6db-7d19d84b872d" providerId="ADAL" clId="{92049A8C-9002-4DC7-8445-7A7C6E3EF4E3}" dt="2023-04-19T17:38:09.404" v="422"/>
          <ac:spMkLst>
            <pc:docMk/>
            <pc:sldMasterMk cId="863126240" sldId="2147483660"/>
            <ac:spMk id="5" creationId="{00000000-0000-0000-0000-000000000000}"/>
          </ac:spMkLst>
        </pc:spChg>
        <pc:spChg chg="mod">
          <ac:chgData name="Trielle Alstead" userId="c9355a65-e4f7-4f7a-b6db-7d19d84b872d" providerId="ADAL" clId="{92049A8C-9002-4DC7-8445-7A7C6E3EF4E3}" dt="2023-04-19T17:38:09.404" v="422"/>
          <ac:spMkLst>
            <pc:docMk/>
            <pc:sldMasterMk cId="863126240" sldId="2147483660"/>
            <ac:spMk id="6" creationId="{00000000-0000-0000-0000-000000000000}"/>
          </ac:spMkLst>
        </pc:spChg>
        <pc:sldLayoutChg chg="modSp">
          <pc:chgData name="Trielle Alstead" userId="c9355a65-e4f7-4f7a-b6db-7d19d84b872d" providerId="ADAL" clId="{92049A8C-9002-4DC7-8445-7A7C6E3EF4E3}" dt="2023-04-19T17:38:09.404" v="422"/>
          <pc:sldLayoutMkLst>
            <pc:docMk/>
            <pc:sldMasterMk cId="863126240" sldId="2147483660"/>
            <pc:sldLayoutMk cId="2518485285" sldId="2147483661"/>
          </pc:sldLayoutMkLst>
          <pc:spChg chg="mod">
            <ac:chgData name="Trielle Alstead" userId="c9355a65-e4f7-4f7a-b6db-7d19d84b872d" providerId="ADAL" clId="{92049A8C-9002-4DC7-8445-7A7C6E3EF4E3}" dt="2023-04-19T17:38:09.404" v="422"/>
            <ac:spMkLst>
              <pc:docMk/>
              <pc:sldMasterMk cId="863126240" sldId="2147483660"/>
              <pc:sldLayoutMk cId="2518485285" sldId="2147483661"/>
              <ac:spMk id="2" creationId="{00000000-0000-0000-0000-000000000000}"/>
            </ac:spMkLst>
          </pc:spChg>
          <pc:spChg chg="mod">
            <ac:chgData name="Trielle Alstead" userId="c9355a65-e4f7-4f7a-b6db-7d19d84b872d" providerId="ADAL" clId="{92049A8C-9002-4DC7-8445-7A7C6E3EF4E3}" dt="2023-04-19T17:38:09.404" v="422"/>
            <ac:spMkLst>
              <pc:docMk/>
              <pc:sldMasterMk cId="863126240" sldId="2147483660"/>
              <pc:sldLayoutMk cId="2518485285" sldId="2147483661"/>
              <ac:spMk id="3" creationId="{00000000-0000-0000-0000-000000000000}"/>
            </ac:spMkLst>
          </pc:spChg>
        </pc:sldLayoutChg>
        <pc:sldLayoutChg chg="modSp">
          <pc:chgData name="Trielle Alstead" userId="c9355a65-e4f7-4f7a-b6db-7d19d84b872d" providerId="ADAL" clId="{92049A8C-9002-4DC7-8445-7A7C6E3EF4E3}" dt="2023-04-19T17:38:09.404" v="422"/>
          <pc:sldLayoutMkLst>
            <pc:docMk/>
            <pc:sldMasterMk cId="863126240" sldId="2147483660"/>
            <pc:sldLayoutMk cId="3207307334" sldId="2147483663"/>
          </pc:sldLayoutMkLst>
          <pc:spChg chg="mod">
            <ac:chgData name="Trielle Alstead" userId="c9355a65-e4f7-4f7a-b6db-7d19d84b872d" providerId="ADAL" clId="{92049A8C-9002-4DC7-8445-7A7C6E3EF4E3}" dt="2023-04-19T17:38:09.404" v="422"/>
            <ac:spMkLst>
              <pc:docMk/>
              <pc:sldMasterMk cId="863126240" sldId="2147483660"/>
              <pc:sldLayoutMk cId="3207307334" sldId="2147483663"/>
              <ac:spMk id="2" creationId="{00000000-0000-0000-0000-000000000000}"/>
            </ac:spMkLst>
          </pc:spChg>
          <pc:spChg chg="mod">
            <ac:chgData name="Trielle Alstead" userId="c9355a65-e4f7-4f7a-b6db-7d19d84b872d" providerId="ADAL" clId="{92049A8C-9002-4DC7-8445-7A7C6E3EF4E3}" dt="2023-04-19T17:38:09.404" v="422"/>
            <ac:spMkLst>
              <pc:docMk/>
              <pc:sldMasterMk cId="863126240" sldId="2147483660"/>
              <pc:sldLayoutMk cId="3207307334" sldId="2147483663"/>
              <ac:spMk id="3" creationId="{00000000-0000-0000-0000-000000000000}"/>
            </ac:spMkLst>
          </pc:spChg>
        </pc:sldLayoutChg>
        <pc:sldLayoutChg chg="modSp">
          <pc:chgData name="Trielle Alstead" userId="c9355a65-e4f7-4f7a-b6db-7d19d84b872d" providerId="ADAL" clId="{92049A8C-9002-4DC7-8445-7A7C6E3EF4E3}" dt="2023-04-19T17:38:09.404" v="422"/>
          <pc:sldLayoutMkLst>
            <pc:docMk/>
            <pc:sldMasterMk cId="863126240" sldId="2147483660"/>
            <pc:sldLayoutMk cId="2993838267" sldId="2147483664"/>
          </pc:sldLayoutMkLst>
          <pc:spChg chg="mod">
            <ac:chgData name="Trielle Alstead" userId="c9355a65-e4f7-4f7a-b6db-7d19d84b872d" providerId="ADAL" clId="{92049A8C-9002-4DC7-8445-7A7C6E3EF4E3}" dt="2023-04-19T17:38:09.404" v="422"/>
            <ac:spMkLst>
              <pc:docMk/>
              <pc:sldMasterMk cId="863126240" sldId="2147483660"/>
              <pc:sldLayoutMk cId="2993838267" sldId="2147483664"/>
              <ac:spMk id="3" creationId="{00000000-0000-0000-0000-000000000000}"/>
            </ac:spMkLst>
          </pc:spChg>
          <pc:spChg chg="mod">
            <ac:chgData name="Trielle Alstead" userId="c9355a65-e4f7-4f7a-b6db-7d19d84b872d" providerId="ADAL" clId="{92049A8C-9002-4DC7-8445-7A7C6E3EF4E3}" dt="2023-04-19T17:38:09.404" v="422"/>
            <ac:spMkLst>
              <pc:docMk/>
              <pc:sldMasterMk cId="863126240" sldId="2147483660"/>
              <pc:sldLayoutMk cId="2993838267" sldId="2147483664"/>
              <ac:spMk id="4" creationId="{00000000-0000-0000-0000-000000000000}"/>
            </ac:spMkLst>
          </pc:spChg>
        </pc:sldLayoutChg>
        <pc:sldLayoutChg chg="modSp">
          <pc:chgData name="Trielle Alstead" userId="c9355a65-e4f7-4f7a-b6db-7d19d84b872d" providerId="ADAL" clId="{92049A8C-9002-4DC7-8445-7A7C6E3EF4E3}" dt="2023-04-19T17:38:09.404" v="422"/>
          <pc:sldLayoutMkLst>
            <pc:docMk/>
            <pc:sldMasterMk cId="863126240" sldId="2147483660"/>
            <pc:sldLayoutMk cId="3352106215" sldId="2147483665"/>
          </pc:sldLayoutMkLst>
          <pc:spChg chg="mod">
            <ac:chgData name="Trielle Alstead" userId="c9355a65-e4f7-4f7a-b6db-7d19d84b872d" providerId="ADAL" clId="{92049A8C-9002-4DC7-8445-7A7C6E3EF4E3}" dt="2023-04-19T17:38:09.404" v="422"/>
            <ac:spMkLst>
              <pc:docMk/>
              <pc:sldMasterMk cId="863126240" sldId="2147483660"/>
              <pc:sldLayoutMk cId="3352106215" sldId="2147483665"/>
              <ac:spMk id="2" creationId="{00000000-0000-0000-0000-000000000000}"/>
            </ac:spMkLst>
          </pc:spChg>
          <pc:spChg chg="mod">
            <ac:chgData name="Trielle Alstead" userId="c9355a65-e4f7-4f7a-b6db-7d19d84b872d" providerId="ADAL" clId="{92049A8C-9002-4DC7-8445-7A7C6E3EF4E3}" dt="2023-04-19T17:38:09.404" v="422"/>
            <ac:spMkLst>
              <pc:docMk/>
              <pc:sldMasterMk cId="863126240" sldId="2147483660"/>
              <pc:sldLayoutMk cId="3352106215" sldId="2147483665"/>
              <ac:spMk id="3" creationId="{00000000-0000-0000-0000-000000000000}"/>
            </ac:spMkLst>
          </pc:spChg>
          <pc:spChg chg="mod">
            <ac:chgData name="Trielle Alstead" userId="c9355a65-e4f7-4f7a-b6db-7d19d84b872d" providerId="ADAL" clId="{92049A8C-9002-4DC7-8445-7A7C6E3EF4E3}" dt="2023-04-19T17:38:09.404" v="422"/>
            <ac:spMkLst>
              <pc:docMk/>
              <pc:sldMasterMk cId="863126240" sldId="2147483660"/>
              <pc:sldLayoutMk cId="3352106215" sldId="2147483665"/>
              <ac:spMk id="4" creationId="{00000000-0000-0000-0000-000000000000}"/>
            </ac:spMkLst>
          </pc:spChg>
          <pc:spChg chg="mod">
            <ac:chgData name="Trielle Alstead" userId="c9355a65-e4f7-4f7a-b6db-7d19d84b872d" providerId="ADAL" clId="{92049A8C-9002-4DC7-8445-7A7C6E3EF4E3}" dt="2023-04-19T17:38:09.404" v="422"/>
            <ac:spMkLst>
              <pc:docMk/>
              <pc:sldMasterMk cId="863126240" sldId="2147483660"/>
              <pc:sldLayoutMk cId="3352106215" sldId="2147483665"/>
              <ac:spMk id="5" creationId="{00000000-0000-0000-0000-000000000000}"/>
            </ac:spMkLst>
          </pc:spChg>
          <pc:spChg chg="mod">
            <ac:chgData name="Trielle Alstead" userId="c9355a65-e4f7-4f7a-b6db-7d19d84b872d" providerId="ADAL" clId="{92049A8C-9002-4DC7-8445-7A7C6E3EF4E3}" dt="2023-04-19T17:38:09.404" v="422"/>
            <ac:spMkLst>
              <pc:docMk/>
              <pc:sldMasterMk cId="863126240" sldId="2147483660"/>
              <pc:sldLayoutMk cId="3352106215" sldId="2147483665"/>
              <ac:spMk id="6" creationId="{00000000-0000-0000-0000-000000000000}"/>
            </ac:spMkLst>
          </pc:spChg>
        </pc:sldLayoutChg>
        <pc:sldLayoutChg chg="modSp">
          <pc:chgData name="Trielle Alstead" userId="c9355a65-e4f7-4f7a-b6db-7d19d84b872d" providerId="ADAL" clId="{92049A8C-9002-4DC7-8445-7A7C6E3EF4E3}" dt="2023-04-19T17:38:09.404" v="422"/>
          <pc:sldLayoutMkLst>
            <pc:docMk/>
            <pc:sldMasterMk cId="863126240" sldId="2147483660"/>
            <pc:sldLayoutMk cId="3129314769" sldId="2147483668"/>
          </pc:sldLayoutMkLst>
          <pc:spChg chg="mod">
            <ac:chgData name="Trielle Alstead" userId="c9355a65-e4f7-4f7a-b6db-7d19d84b872d" providerId="ADAL" clId="{92049A8C-9002-4DC7-8445-7A7C6E3EF4E3}" dt="2023-04-19T17:38:09.404" v="422"/>
            <ac:spMkLst>
              <pc:docMk/>
              <pc:sldMasterMk cId="863126240" sldId="2147483660"/>
              <pc:sldLayoutMk cId="3129314769" sldId="2147483668"/>
              <ac:spMk id="2" creationId="{00000000-0000-0000-0000-000000000000}"/>
            </ac:spMkLst>
          </pc:spChg>
          <pc:spChg chg="mod">
            <ac:chgData name="Trielle Alstead" userId="c9355a65-e4f7-4f7a-b6db-7d19d84b872d" providerId="ADAL" clId="{92049A8C-9002-4DC7-8445-7A7C6E3EF4E3}" dt="2023-04-19T17:38:09.404" v="422"/>
            <ac:spMkLst>
              <pc:docMk/>
              <pc:sldMasterMk cId="863126240" sldId="2147483660"/>
              <pc:sldLayoutMk cId="3129314769" sldId="2147483668"/>
              <ac:spMk id="3" creationId="{00000000-0000-0000-0000-000000000000}"/>
            </ac:spMkLst>
          </pc:spChg>
          <pc:spChg chg="mod">
            <ac:chgData name="Trielle Alstead" userId="c9355a65-e4f7-4f7a-b6db-7d19d84b872d" providerId="ADAL" clId="{92049A8C-9002-4DC7-8445-7A7C6E3EF4E3}" dt="2023-04-19T17:38:09.404" v="422"/>
            <ac:spMkLst>
              <pc:docMk/>
              <pc:sldMasterMk cId="863126240" sldId="2147483660"/>
              <pc:sldLayoutMk cId="3129314769" sldId="2147483668"/>
              <ac:spMk id="4" creationId="{00000000-0000-0000-0000-000000000000}"/>
            </ac:spMkLst>
          </pc:spChg>
        </pc:sldLayoutChg>
        <pc:sldLayoutChg chg="modSp">
          <pc:chgData name="Trielle Alstead" userId="c9355a65-e4f7-4f7a-b6db-7d19d84b872d" providerId="ADAL" clId="{92049A8C-9002-4DC7-8445-7A7C6E3EF4E3}" dt="2023-04-19T17:38:09.404" v="422"/>
          <pc:sldLayoutMkLst>
            <pc:docMk/>
            <pc:sldMasterMk cId="863126240" sldId="2147483660"/>
            <pc:sldLayoutMk cId="3873816060" sldId="2147483669"/>
          </pc:sldLayoutMkLst>
          <pc:spChg chg="mod">
            <ac:chgData name="Trielle Alstead" userId="c9355a65-e4f7-4f7a-b6db-7d19d84b872d" providerId="ADAL" clId="{92049A8C-9002-4DC7-8445-7A7C6E3EF4E3}" dt="2023-04-19T17:38:09.404" v="422"/>
            <ac:spMkLst>
              <pc:docMk/>
              <pc:sldMasterMk cId="863126240" sldId="2147483660"/>
              <pc:sldLayoutMk cId="3873816060" sldId="2147483669"/>
              <ac:spMk id="2" creationId="{00000000-0000-0000-0000-000000000000}"/>
            </ac:spMkLst>
          </pc:spChg>
          <pc:spChg chg="mod">
            <ac:chgData name="Trielle Alstead" userId="c9355a65-e4f7-4f7a-b6db-7d19d84b872d" providerId="ADAL" clId="{92049A8C-9002-4DC7-8445-7A7C6E3EF4E3}" dt="2023-04-19T17:38:09.404" v="422"/>
            <ac:spMkLst>
              <pc:docMk/>
              <pc:sldMasterMk cId="863126240" sldId="2147483660"/>
              <pc:sldLayoutMk cId="3873816060" sldId="2147483669"/>
              <ac:spMk id="3" creationId="{00000000-0000-0000-0000-000000000000}"/>
            </ac:spMkLst>
          </pc:spChg>
          <pc:spChg chg="mod">
            <ac:chgData name="Trielle Alstead" userId="c9355a65-e4f7-4f7a-b6db-7d19d84b872d" providerId="ADAL" clId="{92049A8C-9002-4DC7-8445-7A7C6E3EF4E3}" dt="2023-04-19T17:38:09.404" v="422"/>
            <ac:spMkLst>
              <pc:docMk/>
              <pc:sldMasterMk cId="863126240" sldId="2147483660"/>
              <pc:sldLayoutMk cId="3873816060" sldId="2147483669"/>
              <ac:spMk id="4" creationId="{00000000-0000-0000-0000-000000000000}"/>
            </ac:spMkLst>
          </pc:spChg>
        </pc:sldLayoutChg>
        <pc:sldLayoutChg chg="modSp">
          <pc:chgData name="Trielle Alstead" userId="c9355a65-e4f7-4f7a-b6db-7d19d84b872d" providerId="ADAL" clId="{92049A8C-9002-4DC7-8445-7A7C6E3EF4E3}" dt="2023-04-19T17:38:09.404" v="422"/>
          <pc:sldLayoutMkLst>
            <pc:docMk/>
            <pc:sldMasterMk cId="863126240" sldId="2147483660"/>
            <pc:sldLayoutMk cId="3798307998" sldId="2147483671"/>
          </pc:sldLayoutMkLst>
          <pc:spChg chg="mod">
            <ac:chgData name="Trielle Alstead" userId="c9355a65-e4f7-4f7a-b6db-7d19d84b872d" providerId="ADAL" clId="{92049A8C-9002-4DC7-8445-7A7C6E3EF4E3}" dt="2023-04-19T17:38:09.404" v="422"/>
            <ac:spMkLst>
              <pc:docMk/>
              <pc:sldMasterMk cId="863126240" sldId="2147483660"/>
              <pc:sldLayoutMk cId="3798307998" sldId="2147483671"/>
              <ac:spMk id="2" creationId="{00000000-0000-0000-0000-000000000000}"/>
            </ac:spMkLst>
          </pc:spChg>
          <pc:spChg chg="mod">
            <ac:chgData name="Trielle Alstead" userId="c9355a65-e4f7-4f7a-b6db-7d19d84b872d" providerId="ADAL" clId="{92049A8C-9002-4DC7-8445-7A7C6E3EF4E3}" dt="2023-04-19T17:38:09.404" v="422"/>
            <ac:spMkLst>
              <pc:docMk/>
              <pc:sldMasterMk cId="863126240" sldId="2147483660"/>
              <pc:sldLayoutMk cId="3798307998" sldId="2147483671"/>
              <ac:spMk id="3" creationId="{00000000-0000-0000-0000-000000000000}"/>
            </ac:spMkLst>
          </pc:spChg>
        </pc:sldLayoutChg>
      </pc:sldMasterChg>
    </pc:docChg>
  </pc:docChgLst>
  <pc:docChgLst>
    <pc:chgData name="Trielle Alstead" userId="c9355a65-e4f7-4f7a-b6db-7d19d84b872d" providerId="ADAL" clId="{31B28533-1326-4FEE-9911-F38513063B44}"/>
    <pc:docChg chg="undo custSel addSld delSld modSld sldOrd modNotesMaster">
      <pc:chgData name="Trielle Alstead" userId="c9355a65-e4f7-4f7a-b6db-7d19d84b872d" providerId="ADAL" clId="{31B28533-1326-4FEE-9911-F38513063B44}" dt="2023-05-08T21:32:41.974" v="7306" actId="27107"/>
      <pc:docMkLst>
        <pc:docMk/>
      </pc:docMkLst>
      <pc:sldChg chg="modSp mod">
        <pc:chgData name="Trielle Alstead" userId="c9355a65-e4f7-4f7a-b6db-7d19d84b872d" providerId="ADAL" clId="{31B28533-1326-4FEE-9911-F38513063B44}" dt="2023-05-05T18:05:22.220" v="2844" actId="1076"/>
        <pc:sldMkLst>
          <pc:docMk/>
          <pc:sldMk cId="3670072762" sldId="257"/>
        </pc:sldMkLst>
        <pc:grpChg chg="mod">
          <ac:chgData name="Trielle Alstead" userId="c9355a65-e4f7-4f7a-b6db-7d19d84b872d" providerId="ADAL" clId="{31B28533-1326-4FEE-9911-F38513063B44}" dt="2023-05-05T18:05:22.220" v="2844" actId="1076"/>
          <ac:grpSpMkLst>
            <pc:docMk/>
            <pc:sldMk cId="3670072762" sldId="257"/>
            <ac:grpSpMk id="13" creationId="{F759D0B0-D6AA-F46E-F0DC-E625A6495908}"/>
          </ac:grpSpMkLst>
        </pc:grpChg>
      </pc:sldChg>
      <pc:sldChg chg="addSp delSp modSp mod">
        <pc:chgData name="Trielle Alstead" userId="c9355a65-e4f7-4f7a-b6db-7d19d84b872d" providerId="ADAL" clId="{31B28533-1326-4FEE-9911-F38513063B44}" dt="2023-05-08T21:28:04.295" v="7280" actId="1076"/>
        <pc:sldMkLst>
          <pc:docMk/>
          <pc:sldMk cId="3205209357" sldId="258"/>
        </pc:sldMkLst>
        <pc:spChg chg="add del mod">
          <ac:chgData name="Trielle Alstead" userId="c9355a65-e4f7-4f7a-b6db-7d19d84b872d" providerId="ADAL" clId="{31B28533-1326-4FEE-9911-F38513063B44}" dt="2023-05-05T17:43:12.853" v="1010" actId="478"/>
          <ac:spMkLst>
            <pc:docMk/>
            <pc:sldMk cId="3205209357" sldId="258"/>
            <ac:spMk id="3" creationId="{DE4AC4EB-F6AA-F950-2FE6-12659DA941D3}"/>
          </ac:spMkLst>
        </pc:spChg>
        <pc:spChg chg="mod">
          <ac:chgData name="Trielle Alstead" userId="c9355a65-e4f7-4f7a-b6db-7d19d84b872d" providerId="ADAL" clId="{31B28533-1326-4FEE-9911-F38513063B44}" dt="2023-05-05T17:43:41.137" v="1023" actId="1076"/>
          <ac:spMkLst>
            <pc:docMk/>
            <pc:sldMk cId="3205209357" sldId="258"/>
            <ac:spMk id="4" creationId="{C5846EB4-F4AB-5D9C-CB5A-07B1F445F15E}"/>
          </ac:spMkLst>
        </pc:spChg>
        <pc:spChg chg="del mod">
          <ac:chgData name="Trielle Alstead" userId="c9355a65-e4f7-4f7a-b6db-7d19d84b872d" providerId="ADAL" clId="{31B28533-1326-4FEE-9911-F38513063B44}" dt="2023-05-05T17:43:10.393" v="1009" actId="478"/>
          <ac:spMkLst>
            <pc:docMk/>
            <pc:sldMk cId="3205209357" sldId="258"/>
            <ac:spMk id="5" creationId="{AA59F702-27F0-B843-A23B-CBB0F1F8DCBC}"/>
          </ac:spMkLst>
        </pc:spChg>
        <pc:spChg chg="del mod">
          <ac:chgData name="Trielle Alstead" userId="c9355a65-e4f7-4f7a-b6db-7d19d84b872d" providerId="ADAL" clId="{31B28533-1326-4FEE-9911-F38513063B44}" dt="2023-05-05T18:15:29.960" v="3576" actId="478"/>
          <ac:spMkLst>
            <pc:docMk/>
            <pc:sldMk cId="3205209357" sldId="258"/>
            <ac:spMk id="6" creationId="{4A688034-A924-46E0-9D88-28EB86CFB399}"/>
          </ac:spMkLst>
        </pc:spChg>
        <pc:spChg chg="add mod">
          <ac:chgData name="Trielle Alstead" userId="c9355a65-e4f7-4f7a-b6db-7d19d84b872d" providerId="ADAL" clId="{31B28533-1326-4FEE-9911-F38513063B44}" dt="2023-05-08T21:28:04.295" v="7280" actId="1076"/>
          <ac:spMkLst>
            <pc:docMk/>
            <pc:sldMk cId="3205209357" sldId="258"/>
            <ac:spMk id="7" creationId="{8E6D65E9-5EEB-F5F2-EC34-674619D87056}"/>
          </ac:spMkLst>
        </pc:spChg>
        <pc:picChg chg="add mod ord modCrop">
          <ac:chgData name="Trielle Alstead" userId="c9355a65-e4f7-4f7a-b6db-7d19d84b872d" providerId="ADAL" clId="{31B28533-1326-4FEE-9911-F38513063B44}" dt="2023-05-08T21:27:53.679" v="7278" actId="1076"/>
          <ac:picMkLst>
            <pc:docMk/>
            <pc:sldMk cId="3205209357" sldId="258"/>
            <ac:picMk id="3" creationId="{7CC70CCD-B0DF-C5B2-8EBF-8DF795AF3BE1}"/>
          </ac:picMkLst>
        </pc:picChg>
        <pc:picChg chg="mod">
          <ac:chgData name="Trielle Alstead" userId="c9355a65-e4f7-4f7a-b6db-7d19d84b872d" providerId="ADAL" clId="{31B28533-1326-4FEE-9911-F38513063B44}" dt="2023-05-08T21:27:57.975" v="7279" actId="1076"/>
          <ac:picMkLst>
            <pc:docMk/>
            <pc:sldMk cId="3205209357" sldId="258"/>
            <ac:picMk id="8" creationId="{12706031-44E8-55C0-0BB2-6FF0A3B32382}"/>
          </ac:picMkLst>
        </pc:picChg>
        <pc:picChg chg="del mod">
          <ac:chgData name="Trielle Alstead" userId="c9355a65-e4f7-4f7a-b6db-7d19d84b872d" providerId="ADAL" clId="{31B28533-1326-4FEE-9911-F38513063B44}" dt="2023-05-08T21:26:01.315" v="7264" actId="478"/>
          <ac:picMkLst>
            <pc:docMk/>
            <pc:sldMk cId="3205209357" sldId="258"/>
            <ac:picMk id="12" creationId="{A93AF14E-02C5-FC34-C251-E351DA574D08}"/>
          </ac:picMkLst>
        </pc:picChg>
      </pc:sldChg>
      <pc:sldChg chg="addSp delSp modSp mod setBg">
        <pc:chgData name="Trielle Alstead" userId="c9355a65-e4f7-4f7a-b6db-7d19d84b872d" providerId="ADAL" clId="{31B28533-1326-4FEE-9911-F38513063B44}" dt="2023-05-08T18:33:19.067" v="7187" actId="14100"/>
        <pc:sldMkLst>
          <pc:docMk/>
          <pc:sldMk cId="4242346891" sldId="259"/>
        </pc:sldMkLst>
        <pc:spChg chg="mod">
          <ac:chgData name="Trielle Alstead" userId="c9355a65-e4f7-4f7a-b6db-7d19d84b872d" providerId="ADAL" clId="{31B28533-1326-4FEE-9911-F38513063B44}" dt="2023-05-08T18:33:12.597" v="7185" actId="1076"/>
          <ac:spMkLst>
            <pc:docMk/>
            <pc:sldMk cId="4242346891" sldId="259"/>
            <ac:spMk id="2" creationId="{3FB7A8B7-363C-7420-3C0C-E0DBD2A353B5}"/>
          </ac:spMkLst>
        </pc:spChg>
        <pc:spChg chg="mod">
          <ac:chgData name="Trielle Alstead" userId="c9355a65-e4f7-4f7a-b6db-7d19d84b872d" providerId="ADAL" clId="{31B28533-1326-4FEE-9911-F38513063B44}" dt="2023-05-08T18:33:19.067" v="7187" actId="14100"/>
          <ac:spMkLst>
            <pc:docMk/>
            <pc:sldMk cId="4242346891" sldId="259"/>
            <ac:spMk id="3" creationId="{CE3782FD-97A7-F84D-0664-838A1D06F1A4}"/>
          </ac:spMkLst>
        </pc:spChg>
        <pc:spChg chg="add">
          <ac:chgData name="Trielle Alstead" userId="c9355a65-e4f7-4f7a-b6db-7d19d84b872d" providerId="ADAL" clId="{31B28533-1326-4FEE-9911-F38513063B44}" dt="2023-05-05T23:23:08.855" v="7094" actId="26606"/>
          <ac:spMkLst>
            <pc:docMk/>
            <pc:sldMk cId="4242346891" sldId="259"/>
            <ac:spMk id="8" creationId="{081EA652-8C6A-4E69-BEB9-170809474553}"/>
          </ac:spMkLst>
        </pc:spChg>
        <pc:spChg chg="add">
          <ac:chgData name="Trielle Alstead" userId="c9355a65-e4f7-4f7a-b6db-7d19d84b872d" providerId="ADAL" clId="{31B28533-1326-4FEE-9911-F38513063B44}" dt="2023-05-05T23:23:08.855" v="7094" actId="26606"/>
          <ac:spMkLst>
            <pc:docMk/>
            <pc:sldMk cId="4242346891" sldId="259"/>
            <ac:spMk id="10" creationId="{5298780A-33B9-4EA2-8F67-DE68AD62841B}"/>
          </ac:spMkLst>
        </pc:spChg>
        <pc:spChg chg="add">
          <ac:chgData name="Trielle Alstead" userId="c9355a65-e4f7-4f7a-b6db-7d19d84b872d" providerId="ADAL" clId="{31B28533-1326-4FEE-9911-F38513063B44}" dt="2023-05-05T23:23:08.855" v="7094" actId="26606"/>
          <ac:spMkLst>
            <pc:docMk/>
            <pc:sldMk cId="4242346891" sldId="259"/>
            <ac:spMk id="12" creationId="{7F488E8B-4E1E-4402-8935-D4E6C02615C7}"/>
          </ac:spMkLst>
        </pc:spChg>
        <pc:picChg chg="del">
          <ac:chgData name="Trielle Alstead" userId="c9355a65-e4f7-4f7a-b6db-7d19d84b872d" providerId="ADAL" clId="{31B28533-1326-4FEE-9911-F38513063B44}" dt="2023-05-05T23:23:04.254" v="7093" actId="478"/>
          <ac:picMkLst>
            <pc:docMk/>
            <pc:sldMk cId="4242346891" sldId="259"/>
            <ac:picMk id="4" creationId="{48DA0F38-615D-673F-5A47-B93E4A61D7AD}"/>
          </ac:picMkLst>
        </pc:picChg>
        <pc:picChg chg="add mod">
          <ac:chgData name="Trielle Alstead" userId="c9355a65-e4f7-4f7a-b6db-7d19d84b872d" providerId="ADAL" clId="{31B28533-1326-4FEE-9911-F38513063B44}" dt="2023-05-05T23:23:46.997" v="7114"/>
          <ac:picMkLst>
            <pc:docMk/>
            <pc:sldMk cId="4242346891" sldId="259"/>
            <ac:picMk id="5" creationId="{8E618D12-E7EB-4528-A29D-D75868788E85}"/>
          </ac:picMkLst>
        </pc:picChg>
      </pc:sldChg>
      <pc:sldChg chg="del">
        <pc:chgData name="Trielle Alstead" userId="c9355a65-e4f7-4f7a-b6db-7d19d84b872d" providerId="ADAL" clId="{31B28533-1326-4FEE-9911-F38513063B44}" dt="2023-05-03T20:09:19.522" v="66" actId="2696"/>
        <pc:sldMkLst>
          <pc:docMk/>
          <pc:sldMk cId="1285071555" sldId="260"/>
        </pc:sldMkLst>
      </pc:sldChg>
      <pc:sldChg chg="addSp delSp modSp mod modAnim modNotesTx">
        <pc:chgData name="Trielle Alstead" userId="c9355a65-e4f7-4f7a-b6db-7d19d84b872d" providerId="ADAL" clId="{31B28533-1326-4FEE-9911-F38513063B44}" dt="2023-05-05T18:44:01.886" v="3927"/>
        <pc:sldMkLst>
          <pc:docMk/>
          <pc:sldMk cId="855954337" sldId="261"/>
        </pc:sldMkLst>
        <pc:spChg chg="mod">
          <ac:chgData name="Trielle Alstead" userId="c9355a65-e4f7-4f7a-b6db-7d19d84b872d" providerId="ADAL" clId="{31B28533-1326-4FEE-9911-F38513063B44}" dt="2023-05-05T18:30:32.865" v="3725" actId="1035"/>
          <ac:spMkLst>
            <pc:docMk/>
            <pc:sldMk cId="855954337" sldId="261"/>
            <ac:spMk id="2" creationId="{601EDBC6-C3CA-99DC-2E86-C573EC3058F9}"/>
          </ac:spMkLst>
        </pc:spChg>
        <pc:spChg chg="del">
          <ac:chgData name="Trielle Alstead" userId="c9355a65-e4f7-4f7a-b6db-7d19d84b872d" providerId="ADAL" clId="{31B28533-1326-4FEE-9911-F38513063B44}" dt="2023-05-05T18:28:29.247" v="3686"/>
          <ac:spMkLst>
            <pc:docMk/>
            <pc:sldMk cId="855954337" sldId="261"/>
            <ac:spMk id="3" creationId="{7E2DB729-13CC-98EA-8519-9941395A7779}"/>
          </ac:spMkLst>
        </pc:spChg>
        <pc:picChg chg="add mod">
          <ac:chgData name="Trielle Alstead" userId="c9355a65-e4f7-4f7a-b6db-7d19d84b872d" providerId="ADAL" clId="{31B28533-1326-4FEE-9911-F38513063B44}" dt="2023-05-05T18:28:38.626" v="3690" actId="14100"/>
          <ac:picMkLst>
            <pc:docMk/>
            <pc:sldMk cId="855954337" sldId="261"/>
            <ac:picMk id="5" creationId="{16D20E6A-603D-A51B-E16C-91A3E3256051}"/>
          </ac:picMkLst>
        </pc:picChg>
        <pc:picChg chg="add del mod">
          <ac:chgData name="Trielle Alstead" userId="c9355a65-e4f7-4f7a-b6db-7d19d84b872d" providerId="ADAL" clId="{31B28533-1326-4FEE-9911-F38513063B44}" dt="2023-05-05T18:30:36.388" v="3729"/>
          <ac:picMkLst>
            <pc:docMk/>
            <pc:sldMk cId="855954337" sldId="261"/>
            <ac:picMk id="7" creationId="{F351D77C-A199-D0DE-000B-3C0A91F05BD3}"/>
          </ac:picMkLst>
        </pc:picChg>
        <pc:picChg chg="add del mod">
          <ac:chgData name="Trielle Alstead" userId="c9355a65-e4f7-4f7a-b6db-7d19d84b872d" providerId="ADAL" clId="{31B28533-1326-4FEE-9911-F38513063B44}" dt="2023-05-05T18:30:31.593" v="3723"/>
          <ac:picMkLst>
            <pc:docMk/>
            <pc:sldMk cId="855954337" sldId="261"/>
            <ac:picMk id="9" creationId="{91C10746-6139-2B1A-D6BE-C5E78A4B0573}"/>
          </ac:picMkLst>
        </pc:picChg>
        <pc:picChg chg="add mod">
          <ac:chgData name="Trielle Alstead" userId="c9355a65-e4f7-4f7a-b6db-7d19d84b872d" providerId="ADAL" clId="{31B28533-1326-4FEE-9911-F38513063B44}" dt="2023-05-05T18:44:01.886" v="3927"/>
          <ac:picMkLst>
            <pc:docMk/>
            <pc:sldMk cId="855954337" sldId="261"/>
            <ac:picMk id="10" creationId="{E83915B9-A78E-5426-8E66-BB12E4F6171A}"/>
          </ac:picMkLst>
        </pc:picChg>
      </pc:sldChg>
      <pc:sldChg chg="del modNotesTx">
        <pc:chgData name="Trielle Alstead" userId="c9355a65-e4f7-4f7a-b6db-7d19d84b872d" providerId="ADAL" clId="{31B28533-1326-4FEE-9911-F38513063B44}" dt="2023-05-05T18:33:55.988" v="3769" actId="2696"/>
        <pc:sldMkLst>
          <pc:docMk/>
          <pc:sldMk cId="1702748616" sldId="262"/>
        </pc:sldMkLst>
      </pc:sldChg>
      <pc:sldChg chg="addSp modSp new mod setBg">
        <pc:chgData name="Trielle Alstead" userId="c9355a65-e4f7-4f7a-b6db-7d19d84b872d" providerId="ADAL" clId="{31B28533-1326-4FEE-9911-F38513063B44}" dt="2023-05-08T18:32:19.192" v="7180" actId="20577"/>
        <pc:sldMkLst>
          <pc:docMk/>
          <pc:sldMk cId="727181807" sldId="263"/>
        </pc:sldMkLst>
        <pc:spChg chg="mod">
          <ac:chgData name="Trielle Alstead" userId="c9355a65-e4f7-4f7a-b6db-7d19d84b872d" providerId="ADAL" clId="{31B28533-1326-4FEE-9911-F38513063B44}" dt="2023-05-08T18:32:19.192" v="7180" actId="20577"/>
          <ac:spMkLst>
            <pc:docMk/>
            <pc:sldMk cId="727181807" sldId="263"/>
            <ac:spMk id="2" creationId="{32FBE81F-8E37-0536-21DC-C05B96053107}"/>
          </ac:spMkLst>
        </pc:spChg>
        <pc:spChg chg="mod ord">
          <ac:chgData name="Trielle Alstead" userId="c9355a65-e4f7-4f7a-b6db-7d19d84b872d" providerId="ADAL" clId="{31B28533-1326-4FEE-9911-F38513063B44}" dt="2023-05-08T18:32:01.029" v="7168" actId="255"/>
          <ac:spMkLst>
            <pc:docMk/>
            <pc:sldMk cId="727181807" sldId="263"/>
            <ac:spMk id="3" creationId="{E7008226-12A1-3465-8E6E-665A0F97A32C}"/>
          </ac:spMkLst>
        </pc:spChg>
        <pc:spChg chg="add">
          <ac:chgData name="Trielle Alstead" userId="c9355a65-e4f7-4f7a-b6db-7d19d84b872d" providerId="ADAL" clId="{31B28533-1326-4FEE-9911-F38513063B44}" dt="2023-05-05T17:48:21.805" v="1524" actId="26606"/>
          <ac:spMkLst>
            <pc:docMk/>
            <pc:sldMk cId="727181807" sldId="263"/>
            <ac:spMk id="16" creationId="{3C3E5D51-F8E7-4DCA-AAE7-E43895B7DF65}"/>
          </ac:spMkLst>
        </pc:spChg>
        <pc:spChg chg="add">
          <ac:chgData name="Trielle Alstead" userId="c9355a65-e4f7-4f7a-b6db-7d19d84b872d" providerId="ADAL" clId="{31B28533-1326-4FEE-9911-F38513063B44}" dt="2023-05-05T17:48:21.805" v="1524" actId="26606"/>
          <ac:spMkLst>
            <pc:docMk/>
            <pc:sldMk cId="727181807" sldId="263"/>
            <ac:spMk id="18" creationId="{95C8260E-968F-44E8-A823-ABB431311926}"/>
          </ac:spMkLst>
        </pc:spChg>
        <pc:spChg chg="add">
          <ac:chgData name="Trielle Alstead" userId="c9355a65-e4f7-4f7a-b6db-7d19d84b872d" providerId="ADAL" clId="{31B28533-1326-4FEE-9911-F38513063B44}" dt="2023-05-05T17:48:21.805" v="1524" actId="26606"/>
          <ac:spMkLst>
            <pc:docMk/>
            <pc:sldMk cId="727181807" sldId="263"/>
            <ac:spMk id="20" creationId="{2C1BBA94-3F40-40AA-8BB9-E69E25E537C1}"/>
          </ac:spMkLst>
        </pc:spChg>
        <pc:spChg chg="add">
          <ac:chgData name="Trielle Alstead" userId="c9355a65-e4f7-4f7a-b6db-7d19d84b872d" providerId="ADAL" clId="{31B28533-1326-4FEE-9911-F38513063B44}" dt="2023-05-05T17:48:21.805" v="1524" actId="26606"/>
          <ac:spMkLst>
            <pc:docMk/>
            <pc:sldMk cId="727181807" sldId="263"/>
            <ac:spMk id="22" creationId="{FE43805F-24A6-46A4-B19B-54F28347355C}"/>
          </ac:spMkLst>
        </pc:spChg>
        <pc:picChg chg="add mod ord">
          <ac:chgData name="Trielle Alstead" userId="c9355a65-e4f7-4f7a-b6db-7d19d84b872d" providerId="ADAL" clId="{31B28533-1326-4FEE-9911-F38513063B44}" dt="2023-05-05T17:48:21.805" v="1524" actId="26606"/>
          <ac:picMkLst>
            <pc:docMk/>
            <pc:sldMk cId="727181807" sldId="263"/>
            <ac:picMk id="5" creationId="{0A8AFD43-D825-0759-1636-B18C88D82D4C}"/>
          </ac:picMkLst>
        </pc:picChg>
        <pc:picChg chg="add mod ord">
          <ac:chgData name="Trielle Alstead" userId="c9355a65-e4f7-4f7a-b6db-7d19d84b872d" providerId="ADAL" clId="{31B28533-1326-4FEE-9911-F38513063B44}" dt="2023-05-05T17:48:21.805" v="1524" actId="26606"/>
          <ac:picMkLst>
            <pc:docMk/>
            <pc:sldMk cId="727181807" sldId="263"/>
            <ac:picMk id="7" creationId="{EEA33476-342F-86EA-711A-D726E3E3FA45}"/>
          </ac:picMkLst>
        </pc:picChg>
        <pc:picChg chg="add mod">
          <ac:chgData name="Trielle Alstead" userId="c9355a65-e4f7-4f7a-b6db-7d19d84b872d" providerId="ADAL" clId="{31B28533-1326-4FEE-9911-F38513063B44}" dt="2023-05-05T17:48:21.805" v="1524" actId="26606"/>
          <ac:picMkLst>
            <pc:docMk/>
            <pc:sldMk cId="727181807" sldId="263"/>
            <ac:picMk id="9" creationId="{B6C93182-3BAC-5B25-8E49-F6A772D9027C}"/>
          </ac:picMkLst>
        </pc:picChg>
        <pc:picChg chg="add mod">
          <ac:chgData name="Trielle Alstead" userId="c9355a65-e4f7-4f7a-b6db-7d19d84b872d" providerId="ADAL" clId="{31B28533-1326-4FEE-9911-F38513063B44}" dt="2023-05-05T17:48:21.805" v="1524" actId="26606"/>
          <ac:picMkLst>
            <pc:docMk/>
            <pc:sldMk cId="727181807" sldId="263"/>
            <ac:picMk id="11" creationId="{F3065513-05E9-D55A-BA10-C16D7980B51B}"/>
          </ac:picMkLst>
        </pc:picChg>
        <pc:picChg chg="add mod">
          <ac:chgData name="Trielle Alstead" userId="c9355a65-e4f7-4f7a-b6db-7d19d84b872d" providerId="ADAL" clId="{31B28533-1326-4FEE-9911-F38513063B44}" dt="2023-05-05T18:43:54.999" v="3924"/>
          <ac:picMkLst>
            <pc:docMk/>
            <pc:sldMk cId="727181807" sldId="263"/>
            <ac:picMk id="12" creationId="{3D3A7FE3-73BE-5703-234E-5B0C054D5AF0}"/>
          </ac:picMkLst>
        </pc:picChg>
      </pc:sldChg>
      <pc:sldChg chg="addSp delSp add del setBg delDesignElem">
        <pc:chgData name="Trielle Alstead" userId="c9355a65-e4f7-4f7a-b6db-7d19d84b872d" providerId="ADAL" clId="{31B28533-1326-4FEE-9911-F38513063B44}" dt="2023-05-05T17:49:58.620" v="1558"/>
        <pc:sldMkLst>
          <pc:docMk/>
          <pc:sldMk cId="1566525671" sldId="264"/>
        </pc:sldMkLst>
        <pc:spChg chg="add del">
          <ac:chgData name="Trielle Alstead" userId="c9355a65-e4f7-4f7a-b6db-7d19d84b872d" providerId="ADAL" clId="{31B28533-1326-4FEE-9911-F38513063B44}" dt="2023-05-05T17:49:58.620" v="1558"/>
          <ac:spMkLst>
            <pc:docMk/>
            <pc:sldMk cId="1566525671" sldId="264"/>
            <ac:spMk id="16" creationId="{3C3E5D51-F8E7-4DCA-AAE7-E43895B7DF65}"/>
          </ac:spMkLst>
        </pc:spChg>
        <pc:spChg chg="add del">
          <ac:chgData name="Trielle Alstead" userId="c9355a65-e4f7-4f7a-b6db-7d19d84b872d" providerId="ADAL" clId="{31B28533-1326-4FEE-9911-F38513063B44}" dt="2023-05-05T17:49:58.620" v="1558"/>
          <ac:spMkLst>
            <pc:docMk/>
            <pc:sldMk cId="1566525671" sldId="264"/>
            <ac:spMk id="18" creationId="{95C8260E-968F-44E8-A823-ABB431311926}"/>
          </ac:spMkLst>
        </pc:spChg>
        <pc:spChg chg="add del">
          <ac:chgData name="Trielle Alstead" userId="c9355a65-e4f7-4f7a-b6db-7d19d84b872d" providerId="ADAL" clId="{31B28533-1326-4FEE-9911-F38513063B44}" dt="2023-05-05T17:49:58.620" v="1558"/>
          <ac:spMkLst>
            <pc:docMk/>
            <pc:sldMk cId="1566525671" sldId="264"/>
            <ac:spMk id="20" creationId="{2C1BBA94-3F40-40AA-8BB9-E69E25E537C1}"/>
          </ac:spMkLst>
        </pc:spChg>
        <pc:spChg chg="add del">
          <ac:chgData name="Trielle Alstead" userId="c9355a65-e4f7-4f7a-b6db-7d19d84b872d" providerId="ADAL" clId="{31B28533-1326-4FEE-9911-F38513063B44}" dt="2023-05-05T17:49:58.620" v="1558"/>
          <ac:spMkLst>
            <pc:docMk/>
            <pc:sldMk cId="1566525671" sldId="264"/>
            <ac:spMk id="22" creationId="{FE43805F-24A6-46A4-B19B-54F28347355C}"/>
          </ac:spMkLst>
        </pc:spChg>
      </pc:sldChg>
      <pc:sldChg chg="addSp delSp modSp new mod setBg">
        <pc:chgData name="Trielle Alstead" userId="c9355a65-e4f7-4f7a-b6db-7d19d84b872d" providerId="ADAL" clId="{31B28533-1326-4FEE-9911-F38513063B44}" dt="2023-05-08T18:49:54.453" v="7198" actId="20577"/>
        <pc:sldMkLst>
          <pc:docMk/>
          <pc:sldMk cId="3988065083" sldId="264"/>
        </pc:sldMkLst>
        <pc:spChg chg="del">
          <ac:chgData name="Trielle Alstead" userId="c9355a65-e4f7-4f7a-b6db-7d19d84b872d" providerId="ADAL" clId="{31B28533-1326-4FEE-9911-F38513063B44}" dt="2023-05-05T17:50:08.085" v="1560"/>
          <ac:spMkLst>
            <pc:docMk/>
            <pc:sldMk cId="3988065083" sldId="264"/>
            <ac:spMk id="2" creationId="{577B5F8E-D1CA-A78D-83E0-10332C4C36E1}"/>
          </ac:spMkLst>
        </pc:spChg>
        <pc:spChg chg="mod ord">
          <ac:chgData name="Trielle Alstead" userId="c9355a65-e4f7-4f7a-b6db-7d19d84b872d" providerId="ADAL" clId="{31B28533-1326-4FEE-9911-F38513063B44}" dt="2023-05-08T18:49:54.453" v="7198" actId="20577"/>
          <ac:spMkLst>
            <pc:docMk/>
            <pc:sldMk cId="3988065083" sldId="264"/>
            <ac:spMk id="3" creationId="{24B0CAB8-08E1-7FC0-FDF5-B0D16E37B3C1}"/>
          </ac:spMkLst>
        </pc:spChg>
        <pc:spChg chg="add mod">
          <ac:chgData name="Trielle Alstead" userId="c9355a65-e4f7-4f7a-b6db-7d19d84b872d" providerId="ADAL" clId="{31B28533-1326-4FEE-9911-F38513063B44}" dt="2023-05-05T17:58:27.600" v="2279" actId="26606"/>
          <ac:spMkLst>
            <pc:docMk/>
            <pc:sldMk cId="3988065083" sldId="264"/>
            <ac:spMk id="4" creationId="{E2353D2C-C555-AD3E-943F-397FCB310EAA}"/>
          </ac:spMkLst>
        </pc:spChg>
        <pc:spChg chg="add">
          <ac:chgData name="Trielle Alstead" userId="c9355a65-e4f7-4f7a-b6db-7d19d84b872d" providerId="ADAL" clId="{31B28533-1326-4FEE-9911-F38513063B44}" dt="2023-05-05T17:58:27.600" v="2279" actId="26606"/>
          <ac:spMkLst>
            <pc:docMk/>
            <pc:sldMk cId="3988065083" sldId="264"/>
            <ac:spMk id="11" creationId="{28D31E1B-0407-4223-9642-0B642CBF57D9}"/>
          </ac:spMkLst>
        </pc:spChg>
        <pc:spChg chg="add">
          <ac:chgData name="Trielle Alstead" userId="c9355a65-e4f7-4f7a-b6db-7d19d84b872d" providerId="ADAL" clId="{31B28533-1326-4FEE-9911-F38513063B44}" dt="2023-05-05T17:58:27.600" v="2279" actId="26606"/>
          <ac:spMkLst>
            <pc:docMk/>
            <pc:sldMk cId="3988065083" sldId="264"/>
            <ac:spMk id="18" creationId="{D5B0017B-2ECA-49AF-B397-DC140825DF8D}"/>
          </ac:spMkLst>
        </pc:spChg>
        <pc:spChg chg="add">
          <ac:chgData name="Trielle Alstead" userId="c9355a65-e4f7-4f7a-b6db-7d19d84b872d" providerId="ADAL" clId="{31B28533-1326-4FEE-9911-F38513063B44}" dt="2023-05-05T17:58:27.600" v="2279" actId="26606"/>
          <ac:spMkLst>
            <pc:docMk/>
            <pc:sldMk cId="3988065083" sldId="264"/>
            <ac:spMk id="20" creationId="{70E96339-907C-46C3-99AC-31179B6F0EBD}"/>
          </ac:spMkLst>
        </pc:spChg>
        <pc:grpChg chg="add">
          <ac:chgData name="Trielle Alstead" userId="c9355a65-e4f7-4f7a-b6db-7d19d84b872d" providerId="ADAL" clId="{31B28533-1326-4FEE-9911-F38513063B44}" dt="2023-05-05T17:58:27.600" v="2279" actId="26606"/>
          <ac:grpSpMkLst>
            <pc:docMk/>
            <pc:sldMk cId="3988065083" sldId="264"/>
            <ac:grpSpMk id="13" creationId="{AE1C45F0-260A-458C-96ED-C1F6D2151219}"/>
          </ac:grpSpMkLst>
        </pc:grpChg>
        <pc:picChg chg="add mod">
          <ac:chgData name="Trielle Alstead" userId="c9355a65-e4f7-4f7a-b6db-7d19d84b872d" providerId="ADAL" clId="{31B28533-1326-4FEE-9911-F38513063B44}" dt="2023-05-05T18:05:50.865" v="2852" actId="1440"/>
          <ac:picMkLst>
            <pc:docMk/>
            <pc:sldMk cId="3988065083" sldId="264"/>
            <ac:picMk id="6" creationId="{4D964570-674C-C643-3A0A-295E9CA4502A}"/>
          </ac:picMkLst>
        </pc:picChg>
        <pc:picChg chg="add mod">
          <ac:chgData name="Trielle Alstead" userId="c9355a65-e4f7-4f7a-b6db-7d19d84b872d" providerId="ADAL" clId="{31B28533-1326-4FEE-9911-F38513063B44}" dt="2023-05-05T18:43:56.306" v="3925"/>
          <ac:picMkLst>
            <pc:docMk/>
            <pc:sldMk cId="3988065083" sldId="264"/>
            <ac:picMk id="7" creationId="{D47D8E33-189E-DB40-59FD-9D510CBDDB11}"/>
          </ac:picMkLst>
        </pc:picChg>
        <pc:cxnChg chg="add">
          <ac:chgData name="Trielle Alstead" userId="c9355a65-e4f7-4f7a-b6db-7d19d84b872d" providerId="ADAL" clId="{31B28533-1326-4FEE-9911-F38513063B44}" dt="2023-05-05T17:58:27.600" v="2279" actId="26606"/>
          <ac:cxnSpMkLst>
            <pc:docMk/>
            <pc:sldMk cId="3988065083" sldId="264"/>
            <ac:cxnSpMk id="22" creationId="{6CF1BAF6-AD41-4082-B212-8A1F9A2E8779}"/>
          </ac:cxnSpMkLst>
        </pc:cxnChg>
      </pc:sldChg>
      <pc:sldChg chg="addSp delSp modSp new mod setBg">
        <pc:chgData name="Trielle Alstead" userId="c9355a65-e4f7-4f7a-b6db-7d19d84b872d" providerId="ADAL" clId="{31B28533-1326-4FEE-9911-F38513063B44}" dt="2023-05-05T18:44:35.263" v="3939" actId="171"/>
        <pc:sldMkLst>
          <pc:docMk/>
          <pc:sldMk cId="2018284181" sldId="265"/>
        </pc:sldMkLst>
        <pc:spChg chg="mod">
          <ac:chgData name="Trielle Alstead" userId="c9355a65-e4f7-4f7a-b6db-7d19d84b872d" providerId="ADAL" clId="{31B28533-1326-4FEE-9911-F38513063B44}" dt="2023-05-05T18:07:39.459" v="2929" actId="2711"/>
          <ac:spMkLst>
            <pc:docMk/>
            <pc:sldMk cId="2018284181" sldId="265"/>
            <ac:spMk id="2" creationId="{7E08D75D-BFA5-7A01-60D0-A28ECCACE407}"/>
          </ac:spMkLst>
        </pc:spChg>
        <pc:spChg chg="mod ord">
          <ac:chgData name="Trielle Alstead" userId="c9355a65-e4f7-4f7a-b6db-7d19d84b872d" providerId="ADAL" clId="{31B28533-1326-4FEE-9911-F38513063B44}" dt="2023-05-05T18:05:10.695" v="2839" actId="26606"/>
          <ac:spMkLst>
            <pc:docMk/>
            <pc:sldMk cId="2018284181" sldId="265"/>
            <ac:spMk id="3" creationId="{DA26C918-E8EC-89B0-1164-E324C70430E4}"/>
          </ac:spMkLst>
        </pc:spChg>
        <pc:spChg chg="add">
          <ac:chgData name="Trielle Alstead" userId="c9355a65-e4f7-4f7a-b6db-7d19d84b872d" providerId="ADAL" clId="{31B28533-1326-4FEE-9911-F38513063B44}" dt="2023-05-05T18:05:10.695" v="2839" actId="26606"/>
          <ac:spMkLst>
            <pc:docMk/>
            <pc:sldMk cId="2018284181" sldId="265"/>
            <ac:spMk id="10" creationId="{2EB492CD-616E-47F8-933B-5E2D952A0593}"/>
          </ac:spMkLst>
        </pc:spChg>
        <pc:spChg chg="add">
          <ac:chgData name="Trielle Alstead" userId="c9355a65-e4f7-4f7a-b6db-7d19d84b872d" providerId="ADAL" clId="{31B28533-1326-4FEE-9911-F38513063B44}" dt="2023-05-05T18:05:10.695" v="2839" actId="26606"/>
          <ac:spMkLst>
            <pc:docMk/>
            <pc:sldMk cId="2018284181" sldId="265"/>
            <ac:spMk id="12" creationId="{59383CF9-23B5-4335-9B21-1791C4CF1C75}"/>
          </ac:spMkLst>
        </pc:spChg>
        <pc:spChg chg="add">
          <ac:chgData name="Trielle Alstead" userId="c9355a65-e4f7-4f7a-b6db-7d19d84b872d" providerId="ADAL" clId="{31B28533-1326-4FEE-9911-F38513063B44}" dt="2023-05-05T18:05:10.695" v="2839" actId="26606"/>
          <ac:spMkLst>
            <pc:docMk/>
            <pc:sldMk cId="2018284181" sldId="265"/>
            <ac:spMk id="14" creationId="{0007FE00-9498-4706-B255-6437B0252C02}"/>
          </ac:spMkLst>
        </pc:spChg>
        <pc:picChg chg="add mod">
          <ac:chgData name="Trielle Alstead" userId="c9355a65-e4f7-4f7a-b6db-7d19d84b872d" providerId="ADAL" clId="{31B28533-1326-4FEE-9911-F38513063B44}" dt="2023-05-05T18:05:39.972" v="2850" actId="1440"/>
          <ac:picMkLst>
            <pc:docMk/>
            <pc:sldMk cId="2018284181" sldId="265"/>
            <ac:picMk id="5" creationId="{62EF1BAC-A089-A8F8-3A34-E05E02B29D6A}"/>
          </ac:picMkLst>
        </pc:picChg>
        <pc:picChg chg="add del mod">
          <ac:chgData name="Trielle Alstead" userId="c9355a65-e4f7-4f7a-b6db-7d19d84b872d" providerId="ADAL" clId="{31B28533-1326-4FEE-9911-F38513063B44}" dt="2023-05-05T18:05:02.346" v="2838" actId="478"/>
          <ac:picMkLst>
            <pc:docMk/>
            <pc:sldMk cId="2018284181" sldId="265"/>
            <ac:picMk id="7" creationId="{0DECD07E-2C9F-A7C1-D799-D816D4D62E72}"/>
          </ac:picMkLst>
        </pc:picChg>
        <pc:picChg chg="add mod">
          <ac:chgData name="Trielle Alstead" userId="c9355a65-e4f7-4f7a-b6db-7d19d84b872d" providerId="ADAL" clId="{31B28533-1326-4FEE-9911-F38513063B44}" dt="2023-05-05T18:06:43.114" v="2855" actId="14100"/>
          <ac:picMkLst>
            <pc:docMk/>
            <pc:sldMk cId="2018284181" sldId="265"/>
            <ac:picMk id="9" creationId="{5B3B75FE-6B5A-74D8-41DE-87E3360C6449}"/>
          </ac:picMkLst>
        </pc:picChg>
        <pc:picChg chg="add mod ord">
          <ac:chgData name="Trielle Alstead" userId="c9355a65-e4f7-4f7a-b6db-7d19d84b872d" providerId="ADAL" clId="{31B28533-1326-4FEE-9911-F38513063B44}" dt="2023-05-05T18:44:35.263" v="3939" actId="171"/>
          <ac:picMkLst>
            <pc:docMk/>
            <pc:sldMk cId="2018284181" sldId="265"/>
            <ac:picMk id="11" creationId="{CB055987-0AB7-334A-3C2B-0C7B03CF9CC0}"/>
          </ac:picMkLst>
        </pc:picChg>
      </pc:sldChg>
      <pc:sldChg chg="addSp delSp modSp new mod setBg modNotesTx">
        <pc:chgData name="Trielle Alstead" userId="c9355a65-e4f7-4f7a-b6db-7d19d84b872d" providerId="ADAL" clId="{31B28533-1326-4FEE-9911-F38513063B44}" dt="2023-05-05T18:44:17.812" v="3934"/>
        <pc:sldMkLst>
          <pc:docMk/>
          <pc:sldMk cId="2506896633" sldId="266"/>
        </pc:sldMkLst>
        <pc:spChg chg="mod">
          <ac:chgData name="Trielle Alstead" userId="c9355a65-e4f7-4f7a-b6db-7d19d84b872d" providerId="ADAL" clId="{31B28533-1326-4FEE-9911-F38513063B44}" dt="2023-05-05T18:15:03.085" v="3575" actId="26606"/>
          <ac:spMkLst>
            <pc:docMk/>
            <pc:sldMk cId="2506896633" sldId="266"/>
            <ac:spMk id="2" creationId="{AE1F0D8F-B1D6-3215-4454-C24E9C4613E0}"/>
          </ac:spMkLst>
        </pc:spChg>
        <pc:spChg chg="mod ord">
          <ac:chgData name="Trielle Alstead" userId="c9355a65-e4f7-4f7a-b6db-7d19d84b872d" providerId="ADAL" clId="{31B28533-1326-4FEE-9911-F38513063B44}" dt="2023-05-05T18:15:03.085" v="3575" actId="26606"/>
          <ac:spMkLst>
            <pc:docMk/>
            <pc:sldMk cId="2506896633" sldId="266"/>
            <ac:spMk id="3" creationId="{E9B26169-A54E-6ADB-6BBC-A48F7C1BDA8A}"/>
          </ac:spMkLst>
        </pc:spChg>
        <pc:spChg chg="add del">
          <ac:chgData name="Trielle Alstead" userId="c9355a65-e4f7-4f7a-b6db-7d19d84b872d" providerId="ADAL" clId="{31B28533-1326-4FEE-9911-F38513063B44}" dt="2023-05-05T18:14:26.977" v="3565" actId="26606"/>
          <ac:spMkLst>
            <pc:docMk/>
            <pc:sldMk cId="2506896633" sldId="266"/>
            <ac:spMk id="12" creationId="{6ECA6DCB-B7E1-40A9-9524-540C6DA40B1B}"/>
          </ac:spMkLst>
        </pc:spChg>
        <pc:spChg chg="add del">
          <ac:chgData name="Trielle Alstead" userId="c9355a65-e4f7-4f7a-b6db-7d19d84b872d" providerId="ADAL" clId="{31B28533-1326-4FEE-9911-F38513063B44}" dt="2023-05-05T18:14:26.977" v="3565" actId="26606"/>
          <ac:spMkLst>
            <pc:docMk/>
            <pc:sldMk cId="2506896633" sldId="266"/>
            <ac:spMk id="18" creationId="{3873B707-463F-40B0-8227-E8CC6C67EB25}"/>
          </ac:spMkLst>
        </pc:spChg>
        <pc:spChg chg="add del">
          <ac:chgData name="Trielle Alstead" userId="c9355a65-e4f7-4f7a-b6db-7d19d84b872d" providerId="ADAL" clId="{31B28533-1326-4FEE-9911-F38513063B44}" dt="2023-05-05T18:14:26.977" v="3565" actId="26606"/>
          <ac:spMkLst>
            <pc:docMk/>
            <pc:sldMk cId="2506896633" sldId="266"/>
            <ac:spMk id="20" creationId="{C13237C8-E62C-4F0D-A318-BD6FB6C2D138}"/>
          </ac:spMkLst>
        </pc:spChg>
        <pc:spChg chg="add del">
          <ac:chgData name="Trielle Alstead" userId="c9355a65-e4f7-4f7a-b6db-7d19d84b872d" providerId="ADAL" clId="{31B28533-1326-4FEE-9911-F38513063B44}" dt="2023-05-05T18:14:26.977" v="3565" actId="26606"/>
          <ac:spMkLst>
            <pc:docMk/>
            <pc:sldMk cId="2506896633" sldId="266"/>
            <ac:spMk id="22" creationId="{19C9EAEA-39D0-4B0E-A0EB-51E7B26740B1}"/>
          </ac:spMkLst>
        </pc:spChg>
        <pc:spChg chg="add del">
          <ac:chgData name="Trielle Alstead" userId="c9355a65-e4f7-4f7a-b6db-7d19d84b872d" providerId="ADAL" clId="{31B28533-1326-4FEE-9911-F38513063B44}" dt="2023-05-05T18:14:26.977" v="3565" actId="26606"/>
          <ac:spMkLst>
            <pc:docMk/>
            <pc:sldMk cId="2506896633" sldId="266"/>
            <ac:spMk id="24" creationId="{8CB5D2D7-DF65-4E86-BFBA-FFB9B5ACEB64}"/>
          </ac:spMkLst>
        </pc:spChg>
        <pc:spChg chg="add del">
          <ac:chgData name="Trielle Alstead" userId="c9355a65-e4f7-4f7a-b6db-7d19d84b872d" providerId="ADAL" clId="{31B28533-1326-4FEE-9911-F38513063B44}" dt="2023-05-05T18:14:41.593" v="3567" actId="26606"/>
          <ac:spMkLst>
            <pc:docMk/>
            <pc:sldMk cId="2506896633" sldId="266"/>
            <ac:spMk id="26" creationId="{53E60C6D-4E85-4E14-BCDF-BF15C241F7CA}"/>
          </ac:spMkLst>
        </pc:spChg>
        <pc:spChg chg="add del">
          <ac:chgData name="Trielle Alstead" userId="c9355a65-e4f7-4f7a-b6db-7d19d84b872d" providerId="ADAL" clId="{31B28533-1326-4FEE-9911-F38513063B44}" dt="2023-05-05T18:14:41.593" v="3567" actId="26606"/>
          <ac:spMkLst>
            <pc:docMk/>
            <pc:sldMk cId="2506896633" sldId="266"/>
            <ac:spMk id="27" creationId="{7D42D292-4C48-479B-9E59-E29CD9871C0C}"/>
          </ac:spMkLst>
        </pc:spChg>
        <pc:spChg chg="add del">
          <ac:chgData name="Trielle Alstead" userId="c9355a65-e4f7-4f7a-b6db-7d19d84b872d" providerId="ADAL" clId="{31B28533-1326-4FEE-9911-F38513063B44}" dt="2023-05-05T18:14:41.593" v="3567" actId="26606"/>
          <ac:spMkLst>
            <pc:docMk/>
            <pc:sldMk cId="2506896633" sldId="266"/>
            <ac:spMk id="28" creationId="{533DF362-939D-4EEE-8DC4-6B54607E5611}"/>
          </ac:spMkLst>
        </pc:spChg>
        <pc:spChg chg="add del">
          <ac:chgData name="Trielle Alstead" userId="c9355a65-e4f7-4f7a-b6db-7d19d84b872d" providerId="ADAL" clId="{31B28533-1326-4FEE-9911-F38513063B44}" dt="2023-05-05T18:15:03.085" v="3575" actId="26606"/>
          <ac:spMkLst>
            <pc:docMk/>
            <pc:sldMk cId="2506896633" sldId="266"/>
            <ac:spMk id="33" creationId="{EF4CB1B7-AF26-4C13-8E7D-0489A31E4B7F}"/>
          </ac:spMkLst>
        </pc:spChg>
        <pc:spChg chg="add del">
          <ac:chgData name="Trielle Alstead" userId="c9355a65-e4f7-4f7a-b6db-7d19d84b872d" providerId="ADAL" clId="{31B28533-1326-4FEE-9911-F38513063B44}" dt="2023-05-05T18:15:03.085" v="3575" actId="26606"/>
          <ac:spMkLst>
            <pc:docMk/>
            <pc:sldMk cId="2506896633" sldId="266"/>
            <ac:spMk id="39" creationId="{0DA909B4-15FF-46A6-8A7F-7AEF977FE9ED}"/>
          </ac:spMkLst>
        </pc:spChg>
        <pc:spChg chg="add del">
          <ac:chgData name="Trielle Alstead" userId="c9355a65-e4f7-4f7a-b6db-7d19d84b872d" providerId="ADAL" clId="{31B28533-1326-4FEE-9911-F38513063B44}" dt="2023-05-05T18:15:03.085" v="3575" actId="26606"/>
          <ac:spMkLst>
            <pc:docMk/>
            <pc:sldMk cId="2506896633" sldId="266"/>
            <ac:spMk id="41" creationId="{1382A32C-5B0C-4B1C-A074-76C6DBCC9F87}"/>
          </ac:spMkLst>
        </pc:spChg>
        <pc:spChg chg="add del">
          <ac:chgData name="Trielle Alstead" userId="c9355a65-e4f7-4f7a-b6db-7d19d84b872d" providerId="ADAL" clId="{31B28533-1326-4FEE-9911-F38513063B44}" dt="2023-05-05T18:15:03.079" v="3574" actId="26606"/>
          <ac:spMkLst>
            <pc:docMk/>
            <pc:sldMk cId="2506896633" sldId="266"/>
            <ac:spMk id="46" creationId="{EF4CB1B7-AF26-4C13-8E7D-0489A31E4B7F}"/>
          </ac:spMkLst>
        </pc:spChg>
        <pc:spChg chg="add del">
          <ac:chgData name="Trielle Alstead" userId="c9355a65-e4f7-4f7a-b6db-7d19d84b872d" providerId="ADAL" clId="{31B28533-1326-4FEE-9911-F38513063B44}" dt="2023-05-05T18:15:03.079" v="3574" actId="26606"/>
          <ac:spMkLst>
            <pc:docMk/>
            <pc:sldMk cId="2506896633" sldId="266"/>
            <ac:spMk id="52" creationId="{0DA909B4-15FF-46A6-8A7F-7AEF977FE9ED}"/>
          </ac:spMkLst>
        </pc:spChg>
        <pc:spChg chg="add del">
          <ac:chgData name="Trielle Alstead" userId="c9355a65-e4f7-4f7a-b6db-7d19d84b872d" providerId="ADAL" clId="{31B28533-1326-4FEE-9911-F38513063B44}" dt="2023-05-05T18:15:03.079" v="3574" actId="26606"/>
          <ac:spMkLst>
            <pc:docMk/>
            <pc:sldMk cId="2506896633" sldId="266"/>
            <ac:spMk id="54" creationId="{1382A32C-5B0C-4B1C-A074-76C6DBCC9F87}"/>
          </ac:spMkLst>
        </pc:spChg>
        <pc:spChg chg="add">
          <ac:chgData name="Trielle Alstead" userId="c9355a65-e4f7-4f7a-b6db-7d19d84b872d" providerId="ADAL" clId="{31B28533-1326-4FEE-9911-F38513063B44}" dt="2023-05-05T18:15:03.085" v="3575" actId="26606"/>
          <ac:spMkLst>
            <pc:docMk/>
            <pc:sldMk cId="2506896633" sldId="266"/>
            <ac:spMk id="56" creationId="{D2B783EE-0239-4717-BBEA-8C9EAC61C824}"/>
          </ac:spMkLst>
        </pc:spChg>
        <pc:spChg chg="add">
          <ac:chgData name="Trielle Alstead" userId="c9355a65-e4f7-4f7a-b6db-7d19d84b872d" providerId="ADAL" clId="{31B28533-1326-4FEE-9911-F38513063B44}" dt="2023-05-05T18:15:03.085" v="3575" actId="26606"/>
          <ac:spMkLst>
            <pc:docMk/>
            <pc:sldMk cId="2506896633" sldId="266"/>
            <ac:spMk id="57" creationId="{A7B99495-F43F-4D80-A44F-2CB4764EB90B}"/>
          </ac:spMkLst>
        </pc:spChg>
        <pc:spChg chg="add">
          <ac:chgData name="Trielle Alstead" userId="c9355a65-e4f7-4f7a-b6db-7d19d84b872d" providerId="ADAL" clId="{31B28533-1326-4FEE-9911-F38513063B44}" dt="2023-05-05T18:15:03.085" v="3575" actId="26606"/>
          <ac:spMkLst>
            <pc:docMk/>
            <pc:sldMk cId="2506896633" sldId="266"/>
            <ac:spMk id="58" creationId="{70BEB1E7-2F88-40BC-B73D-42E5B6F80BFC}"/>
          </ac:spMkLst>
        </pc:spChg>
        <pc:grpChg chg="add del">
          <ac:chgData name="Trielle Alstead" userId="c9355a65-e4f7-4f7a-b6db-7d19d84b872d" providerId="ADAL" clId="{31B28533-1326-4FEE-9911-F38513063B44}" dt="2023-05-05T18:14:26.977" v="3565" actId="26606"/>
          <ac:grpSpMkLst>
            <pc:docMk/>
            <pc:sldMk cId="2506896633" sldId="266"/>
            <ac:grpSpMk id="14" creationId="{1DE889C7-FAD6-4397-98E2-05D503484459}"/>
          </ac:grpSpMkLst>
        </pc:grpChg>
        <pc:grpChg chg="add del">
          <ac:chgData name="Trielle Alstead" userId="c9355a65-e4f7-4f7a-b6db-7d19d84b872d" providerId="ADAL" clId="{31B28533-1326-4FEE-9911-F38513063B44}" dt="2023-05-05T18:15:03.085" v="3575" actId="26606"/>
          <ac:grpSpMkLst>
            <pc:docMk/>
            <pc:sldMk cId="2506896633" sldId="266"/>
            <ac:grpSpMk id="35" creationId="{19A6B5CE-CB1D-48EE-8B43-E952235C8371}"/>
          </ac:grpSpMkLst>
        </pc:grpChg>
        <pc:grpChg chg="add del">
          <ac:chgData name="Trielle Alstead" userId="c9355a65-e4f7-4f7a-b6db-7d19d84b872d" providerId="ADAL" clId="{31B28533-1326-4FEE-9911-F38513063B44}" dt="2023-05-05T18:15:03.079" v="3574" actId="26606"/>
          <ac:grpSpMkLst>
            <pc:docMk/>
            <pc:sldMk cId="2506896633" sldId="266"/>
            <ac:grpSpMk id="48" creationId="{19A6B5CE-CB1D-48EE-8B43-E952235C8371}"/>
          </ac:grpSpMkLst>
        </pc:grpChg>
        <pc:picChg chg="add mod ord modCrop">
          <ac:chgData name="Trielle Alstead" userId="c9355a65-e4f7-4f7a-b6db-7d19d84b872d" providerId="ADAL" clId="{31B28533-1326-4FEE-9911-F38513063B44}" dt="2023-05-05T18:15:03.085" v="3575" actId="26606"/>
          <ac:picMkLst>
            <pc:docMk/>
            <pc:sldMk cId="2506896633" sldId="266"/>
            <ac:picMk id="5" creationId="{A327B11A-76EA-AE69-8DC0-CE617CCD8FF4}"/>
          </ac:picMkLst>
        </pc:picChg>
        <pc:picChg chg="add mod ord">
          <ac:chgData name="Trielle Alstead" userId="c9355a65-e4f7-4f7a-b6db-7d19d84b872d" providerId="ADAL" clId="{31B28533-1326-4FEE-9911-F38513063B44}" dt="2023-05-05T18:15:03.085" v="3575" actId="26606"/>
          <ac:picMkLst>
            <pc:docMk/>
            <pc:sldMk cId="2506896633" sldId="266"/>
            <ac:picMk id="7" creationId="{2030E2CA-BD60-DC5D-D2E3-65A1F72EE922}"/>
          </ac:picMkLst>
        </pc:picChg>
        <pc:picChg chg="add mod">
          <ac:chgData name="Trielle Alstead" userId="c9355a65-e4f7-4f7a-b6db-7d19d84b872d" providerId="ADAL" clId="{31B28533-1326-4FEE-9911-F38513063B44}" dt="2023-05-05T18:43:58.450" v="3926"/>
          <ac:picMkLst>
            <pc:docMk/>
            <pc:sldMk cId="2506896633" sldId="266"/>
            <ac:picMk id="8" creationId="{E3E77C4D-601E-7FEA-27F9-5E671EF2C6A9}"/>
          </ac:picMkLst>
        </pc:picChg>
        <pc:picChg chg="add del mod">
          <ac:chgData name="Trielle Alstead" userId="c9355a65-e4f7-4f7a-b6db-7d19d84b872d" providerId="ADAL" clId="{31B28533-1326-4FEE-9911-F38513063B44}" dt="2023-05-05T18:44:17.812" v="3934"/>
          <ac:picMkLst>
            <pc:docMk/>
            <pc:sldMk cId="2506896633" sldId="266"/>
            <ac:picMk id="9" creationId="{5581101F-12B3-DBCA-3E38-53FD81A3A51C}"/>
          </ac:picMkLst>
        </pc:picChg>
      </pc:sldChg>
      <pc:sldChg chg="addSp delSp modSp add mod modNotesTx">
        <pc:chgData name="Trielle Alstead" userId="c9355a65-e4f7-4f7a-b6db-7d19d84b872d" providerId="ADAL" clId="{31B28533-1326-4FEE-9911-F38513063B44}" dt="2023-05-05T18:44:03.440" v="3928"/>
        <pc:sldMkLst>
          <pc:docMk/>
          <pc:sldMk cId="102255014" sldId="267"/>
        </pc:sldMkLst>
        <pc:spChg chg="add del mod">
          <ac:chgData name="Trielle Alstead" userId="c9355a65-e4f7-4f7a-b6db-7d19d84b872d" providerId="ADAL" clId="{31B28533-1326-4FEE-9911-F38513063B44}" dt="2023-05-05T18:31:20.971" v="3738"/>
          <ac:spMkLst>
            <pc:docMk/>
            <pc:sldMk cId="102255014" sldId="267"/>
            <ac:spMk id="4" creationId="{422B29A5-FD83-A6F8-D26F-EADEA0DA6C8B}"/>
          </ac:spMkLst>
        </pc:spChg>
        <pc:picChg chg="del">
          <ac:chgData name="Trielle Alstead" userId="c9355a65-e4f7-4f7a-b6db-7d19d84b872d" providerId="ADAL" clId="{31B28533-1326-4FEE-9911-F38513063B44}" dt="2023-05-05T18:30:58.987" v="3734" actId="478"/>
          <ac:picMkLst>
            <pc:docMk/>
            <pc:sldMk cId="102255014" sldId="267"/>
            <ac:picMk id="5" creationId="{16D20E6A-603D-A51B-E16C-91A3E3256051}"/>
          </ac:picMkLst>
        </pc:picChg>
        <pc:picChg chg="add mod">
          <ac:chgData name="Trielle Alstead" userId="c9355a65-e4f7-4f7a-b6db-7d19d84b872d" providerId="ADAL" clId="{31B28533-1326-4FEE-9911-F38513063B44}" dt="2023-05-05T18:31:28.472" v="3743" actId="1076"/>
          <ac:picMkLst>
            <pc:docMk/>
            <pc:sldMk cId="102255014" sldId="267"/>
            <ac:picMk id="7" creationId="{39A3BF20-5210-5295-3618-48D350AF3FF8}"/>
          </ac:picMkLst>
        </pc:picChg>
        <pc:picChg chg="add mod">
          <ac:chgData name="Trielle Alstead" userId="c9355a65-e4f7-4f7a-b6db-7d19d84b872d" providerId="ADAL" clId="{31B28533-1326-4FEE-9911-F38513063B44}" dt="2023-05-05T18:44:03.440" v="3928"/>
          <ac:picMkLst>
            <pc:docMk/>
            <pc:sldMk cId="102255014" sldId="267"/>
            <ac:picMk id="8" creationId="{ED9D997A-FE4A-32E6-CDD3-49AEBF12DC27}"/>
          </ac:picMkLst>
        </pc:picChg>
      </pc:sldChg>
      <pc:sldChg chg="addSp delSp modSp add mod setBg modNotesTx">
        <pc:chgData name="Trielle Alstead" userId="c9355a65-e4f7-4f7a-b6db-7d19d84b872d" providerId="ADAL" clId="{31B28533-1326-4FEE-9911-F38513063B44}" dt="2023-05-05T18:44:04.944" v="3929"/>
        <pc:sldMkLst>
          <pc:docMk/>
          <pc:sldMk cId="3267874161" sldId="268"/>
        </pc:sldMkLst>
        <pc:spChg chg="mod">
          <ac:chgData name="Trielle Alstead" userId="c9355a65-e4f7-4f7a-b6db-7d19d84b872d" providerId="ADAL" clId="{31B28533-1326-4FEE-9911-F38513063B44}" dt="2023-05-05T18:35:49.420" v="3797" actId="1076"/>
          <ac:spMkLst>
            <pc:docMk/>
            <pc:sldMk cId="3267874161" sldId="268"/>
            <ac:spMk id="2" creationId="{601EDBC6-C3CA-99DC-2E86-C573EC3058F9}"/>
          </ac:spMkLst>
        </pc:spChg>
        <pc:spChg chg="add del mod">
          <ac:chgData name="Trielle Alstead" userId="c9355a65-e4f7-4f7a-b6db-7d19d84b872d" providerId="ADAL" clId="{31B28533-1326-4FEE-9911-F38513063B44}" dt="2023-05-05T18:31:41.302" v="3748"/>
          <ac:spMkLst>
            <pc:docMk/>
            <pc:sldMk cId="3267874161" sldId="268"/>
            <ac:spMk id="4" creationId="{C6FE4C7E-D0B4-C62E-1BDF-C6CC8E029FB6}"/>
          </ac:spMkLst>
        </pc:spChg>
        <pc:spChg chg="add del">
          <ac:chgData name="Trielle Alstead" userId="c9355a65-e4f7-4f7a-b6db-7d19d84b872d" providerId="ADAL" clId="{31B28533-1326-4FEE-9911-F38513063B44}" dt="2023-05-05T18:32:16.821" v="3767" actId="26606"/>
          <ac:spMkLst>
            <pc:docMk/>
            <pc:sldMk cId="3267874161" sldId="268"/>
            <ac:spMk id="10" creationId="{C65B4384-8FB1-D00C-3371-CF89AB8D83F4}"/>
          </ac:spMkLst>
        </pc:spChg>
        <pc:spChg chg="add del">
          <ac:chgData name="Trielle Alstead" userId="c9355a65-e4f7-4f7a-b6db-7d19d84b872d" providerId="ADAL" clId="{31B28533-1326-4FEE-9911-F38513063B44}" dt="2023-05-05T18:35:07.354" v="3789" actId="26606"/>
          <ac:spMkLst>
            <pc:docMk/>
            <pc:sldMk cId="3267874161" sldId="268"/>
            <ac:spMk id="11" creationId="{47942995-B07F-4636-9A06-C6A104B260A8}"/>
          </ac:spMkLst>
        </pc:spChg>
        <pc:spChg chg="add del">
          <ac:chgData name="Trielle Alstead" userId="c9355a65-e4f7-4f7a-b6db-7d19d84b872d" providerId="ADAL" clId="{31B28533-1326-4FEE-9911-F38513063B44}" dt="2023-05-05T18:32:16.821" v="3767" actId="26606"/>
          <ac:spMkLst>
            <pc:docMk/>
            <pc:sldMk cId="3267874161" sldId="268"/>
            <ac:spMk id="13" creationId="{201CC55D-ED54-4C5C-95E6-10947BD1103B}"/>
          </ac:spMkLst>
        </pc:spChg>
        <pc:spChg chg="add del">
          <ac:chgData name="Trielle Alstead" userId="c9355a65-e4f7-4f7a-b6db-7d19d84b872d" providerId="ADAL" clId="{31B28533-1326-4FEE-9911-F38513063B44}" dt="2023-05-05T18:35:07.354" v="3789" actId="26606"/>
          <ac:spMkLst>
            <pc:docMk/>
            <pc:sldMk cId="3267874161" sldId="268"/>
            <ac:spMk id="18" creationId="{B81933D1-5615-42C7-9C0B-4EB7105CCE2D}"/>
          </ac:spMkLst>
        </pc:spChg>
        <pc:spChg chg="add del">
          <ac:chgData name="Trielle Alstead" userId="c9355a65-e4f7-4f7a-b6db-7d19d84b872d" providerId="ADAL" clId="{31B28533-1326-4FEE-9911-F38513063B44}" dt="2023-05-05T18:32:16.821" v="3767" actId="26606"/>
          <ac:spMkLst>
            <pc:docMk/>
            <pc:sldMk cId="3267874161" sldId="268"/>
            <ac:spMk id="19" creationId="{3873B707-463F-40B0-8227-E8CC6C67EB25}"/>
          </ac:spMkLst>
        </pc:spChg>
        <pc:spChg chg="add del">
          <ac:chgData name="Trielle Alstead" userId="c9355a65-e4f7-4f7a-b6db-7d19d84b872d" providerId="ADAL" clId="{31B28533-1326-4FEE-9911-F38513063B44}" dt="2023-05-05T18:35:07.354" v="3789" actId="26606"/>
          <ac:spMkLst>
            <pc:docMk/>
            <pc:sldMk cId="3267874161" sldId="268"/>
            <ac:spMk id="20" creationId="{19C9EAEA-39D0-4B0E-A0EB-51E7B26740B1}"/>
          </ac:spMkLst>
        </pc:spChg>
        <pc:spChg chg="add del">
          <ac:chgData name="Trielle Alstead" userId="c9355a65-e4f7-4f7a-b6db-7d19d84b872d" providerId="ADAL" clId="{31B28533-1326-4FEE-9911-F38513063B44}" dt="2023-05-05T18:32:16.821" v="3767" actId="26606"/>
          <ac:spMkLst>
            <pc:docMk/>
            <pc:sldMk cId="3267874161" sldId="268"/>
            <ac:spMk id="21" creationId="{C13237C8-E62C-4F0D-A318-BD6FB6C2D138}"/>
          </ac:spMkLst>
        </pc:spChg>
        <pc:spChg chg="add del">
          <ac:chgData name="Trielle Alstead" userId="c9355a65-e4f7-4f7a-b6db-7d19d84b872d" providerId="ADAL" clId="{31B28533-1326-4FEE-9911-F38513063B44}" dt="2023-05-05T18:32:16.821" v="3767" actId="26606"/>
          <ac:spMkLst>
            <pc:docMk/>
            <pc:sldMk cId="3267874161" sldId="268"/>
            <ac:spMk id="23" creationId="{19C9EAEA-39D0-4B0E-A0EB-51E7B26740B1}"/>
          </ac:spMkLst>
        </pc:spChg>
        <pc:spChg chg="add del">
          <ac:chgData name="Trielle Alstead" userId="c9355a65-e4f7-4f7a-b6db-7d19d84b872d" providerId="ADAL" clId="{31B28533-1326-4FEE-9911-F38513063B44}" dt="2023-05-05T18:32:16.081" v="3765" actId="26606"/>
          <ac:spMkLst>
            <pc:docMk/>
            <pc:sldMk cId="3267874161" sldId="268"/>
            <ac:spMk id="28" creationId="{50CEED20-A22C-4FC3-BC0E-F4FE53FDEB97}"/>
          </ac:spMkLst>
        </pc:spChg>
        <pc:spChg chg="add del">
          <ac:chgData name="Trielle Alstead" userId="c9355a65-e4f7-4f7a-b6db-7d19d84b872d" providerId="ADAL" clId="{31B28533-1326-4FEE-9911-F38513063B44}" dt="2023-05-05T18:32:16.081" v="3765" actId="26606"/>
          <ac:spMkLst>
            <pc:docMk/>
            <pc:sldMk cId="3267874161" sldId="268"/>
            <ac:spMk id="35" creationId="{19C9EAEA-39D0-4B0E-A0EB-51E7B26740B1}"/>
          </ac:spMkLst>
        </pc:spChg>
        <pc:spChg chg="add del">
          <ac:chgData name="Trielle Alstead" userId="c9355a65-e4f7-4f7a-b6db-7d19d84b872d" providerId="ADAL" clId="{31B28533-1326-4FEE-9911-F38513063B44}" dt="2023-05-05T18:32:16.081" v="3765" actId="26606"/>
          <ac:spMkLst>
            <pc:docMk/>
            <pc:sldMk cId="3267874161" sldId="268"/>
            <ac:spMk id="37" creationId="{3873B707-463F-40B0-8227-E8CC6C67EB25}"/>
          </ac:spMkLst>
        </pc:spChg>
        <pc:grpChg chg="add del">
          <ac:chgData name="Trielle Alstead" userId="c9355a65-e4f7-4f7a-b6db-7d19d84b872d" providerId="ADAL" clId="{31B28533-1326-4FEE-9911-F38513063B44}" dt="2023-05-05T18:35:07.354" v="3789" actId="26606"/>
          <ac:grpSpMkLst>
            <pc:docMk/>
            <pc:sldMk cId="3267874161" sldId="268"/>
            <ac:grpSpMk id="8" creationId="{032D8612-31EB-44CF-A1D0-14FD4C705424}"/>
          </ac:grpSpMkLst>
        </pc:grpChg>
        <pc:grpChg chg="add del">
          <ac:chgData name="Trielle Alstead" userId="c9355a65-e4f7-4f7a-b6db-7d19d84b872d" providerId="ADAL" clId="{31B28533-1326-4FEE-9911-F38513063B44}" dt="2023-05-05T18:32:16.821" v="3767" actId="26606"/>
          <ac:grpSpMkLst>
            <pc:docMk/>
            <pc:sldMk cId="3267874161" sldId="268"/>
            <ac:grpSpMk id="15" creationId="{1DE889C7-FAD6-4397-98E2-05D503484459}"/>
          </ac:grpSpMkLst>
        </pc:grpChg>
        <pc:grpChg chg="add del">
          <ac:chgData name="Trielle Alstead" userId="c9355a65-e4f7-4f7a-b6db-7d19d84b872d" providerId="ADAL" clId="{31B28533-1326-4FEE-9911-F38513063B44}" dt="2023-05-05T18:32:16.081" v="3765" actId="26606"/>
          <ac:grpSpMkLst>
            <pc:docMk/>
            <pc:sldMk cId="3267874161" sldId="268"/>
            <ac:grpSpMk id="30" creationId="{032D8612-31EB-44CF-A1D0-14FD4C705424}"/>
          </ac:grpSpMkLst>
        </pc:grpChg>
        <pc:picChg chg="add mod">
          <ac:chgData name="Trielle Alstead" userId="c9355a65-e4f7-4f7a-b6db-7d19d84b872d" providerId="ADAL" clId="{31B28533-1326-4FEE-9911-F38513063B44}" dt="2023-05-05T18:35:14.618" v="3792" actId="1076"/>
          <ac:picMkLst>
            <pc:docMk/>
            <pc:sldMk cId="3267874161" sldId="268"/>
            <ac:picMk id="6" creationId="{1EE3FF10-EBC1-D116-F19D-123116B85E98}"/>
          </ac:picMkLst>
        </pc:picChg>
        <pc:picChg chg="del">
          <ac:chgData name="Trielle Alstead" userId="c9355a65-e4f7-4f7a-b6db-7d19d84b872d" providerId="ADAL" clId="{31B28533-1326-4FEE-9911-F38513063B44}" dt="2023-05-05T18:31:38.565" v="3747" actId="478"/>
          <ac:picMkLst>
            <pc:docMk/>
            <pc:sldMk cId="3267874161" sldId="268"/>
            <ac:picMk id="7" creationId="{39A3BF20-5210-5295-3618-48D350AF3FF8}"/>
          </ac:picMkLst>
        </pc:picChg>
        <pc:picChg chg="add mod">
          <ac:chgData name="Trielle Alstead" userId="c9355a65-e4f7-4f7a-b6db-7d19d84b872d" providerId="ADAL" clId="{31B28533-1326-4FEE-9911-F38513063B44}" dt="2023-05-05T18:44:04.944" v="3929"/>
          <ac:picMkLst>
            <pc:docMk/>
            <pc:sldMk cId="3267874161" sldId="268"/>
            <ac:picMk id="12" creationId="{16F478B8-4445-9347-5194-13DB81B9459A}"/>
          </ac:picMkLst>
        </pc:picChg>
      </pc:sldChg>
      <pc:sldChg chg="addSp delSp modSp add mod ord modNotesTx">
        <pc:chgData name="Trielle Alstead" userId="c9355a65-e4f7-4f7a-b6db-7d19d84b872d" providerId="ADAL" clId="{31B28533-1326-4FEE-9911-F38513063B44}" dt="2023-05-05T18:44:06.522" v="3930"/>
        <pc:sldMkLst>
          <pc:docMk/>
          <pc:sldMk cId="4058230498" sldId="269"/>
        </pc:sldMkLst>
        <pc:spChg chg="add del mod">
          <ac:chgData name="Trielle Alstead" userId="c9355a65-e4f7-4f7a-b6db-7d19d84b872d" providerId="ADAL" clId="{31B28533-1326-4FEE-9911-F38513063B44}" dt="2023-05-05T18:34:24.623" v="3775"/>
          <ac:spMkLst>
            <pc:docMk/>
            <pc:sldMk cId="4058230498" sldId="269"/>
            <ac:spMk id="4" creationId="{309D5642-FB15-81EA-53C6-84DB4FB12333}"/>
          </ac:spMkLst>
        </pc:spChg>
        <pc:picChg chg="add mod">
          <ac:chgData name="Trielle Alstead" userId="c9355a65-e4f7-4f7a-b6db-7d19d84b872d" providerId="ADAL" clId="{31B28533-1326-4FEE-9911-F38513063B44}" dt="2023-05-05T18:34:29.804" v="3779" actId="14100"/>
          <ac:picMkLst>
            <pc:docMk/>
            <pc:sldMk cId="4058230498" sldId="269"/>
            <ac:picMk id="6" creationId="{EF934F88-4791-2760-3E43-3B6E98EFCF68}"/>
          </ac:picMkLst>
        </pc:picChg>
        <pc:picChg chg="del">
          <ac:chgData name="Trielle Alstead" userId="c9355a65-e4f7-4f7a-b6db-7d19d84b872d" providerId="ADAL" clId="{31B28533-1326-4FEE-9911-F38513063B44}" dt="2023-05-05T18:34:22.655" v="3774" actId="478"/>
          <ac:picMkLst>
            <pc:docMk/>
            <pc:sldMk cId="4058230498" sldId="269"/>
            <ac:picMk id="7" creationId="{39A3BF20-5210-5295-3618-48D350AF3FF8}"/>
          </ac:picMkLst>
        </pc:picChg>
        <pc:picChg chg="add mod">
          <ac:chgData name="Trielle Alstead" userId="c9355a65-e4f7-4f7a-b6db-7d19d84b872d" providerId="ADAL" clId="{31B28533-1326-4FEE-9911-F38513063B44}" dt="2023-05-05T18:44:06.522" v="3930"/>
          <ac:picMkLst>
            <pc:docMk/>
            <pc:sldMk cId="4058230498" sldId="269"/>
            <ac:picMk id="8" creationId="{59026F18-5B58-DBC1-588A-46CEB612059B}"/>
          </ac:picMkLst>
        </pc:picChg>
      </pc:sldChg>
      <pc:sldChg chg="addSp delSp modSp add mod modNotesTx">
        <pc:chgData name="Trielle Alstead" userId="c9355a65-e4f7-4f7a-b6db-7d19d84b872d" providerId="ADAL" clId="{31B28533-1326-4FEE-9911-F38513063B44}" dt="2023-05-05T18:44:07.907" v="3931"/>
        <pc:sldMkLst>
          <pc:docMk/>
          <pc:sldMk cId="2334386400" sldId="270"/>
        </pc:sldMkLst>
        <pc:spChg chg="add del mod">
          <ac:chgData name="Trielle Alstead" userId="c9355a65-e4f7-4f7a-b6db-7d19d84b872d" providerId="ADAL" clId="{31B28533-1326-4FEE-9911-F38513063B44}" dt="2023-05-05T18:36:42.555" v="3801"/>
          <ac:spMkLst>
            <pc:docMk/>
            <pc:sldMk cId="2334386400" sldId="270"/>
            <ac:spMk id="4" creationId="{5DE5F3E3-6886-1899-6E1F-6BBE7BF1445A}"/>
          </ac:spMkLst>
        </pc:spChg>
        <pc:picChg chg="add mod">
          <ac:chgData name="Trielle Alstead" userId="c9355a65-e4f7-4f7a-b6db-7d19d84b872d" providerId="ADAL" clId="{31B28533-1326-4FEE-9911-F38513063B44}" dt="2023-05-05T18:36:46.673" v="3805" actId="14100"/>
          <ac:picMkLst>
            <pc:docMk/>
            <pc:sldMk cId="2334386400" sldId="270"/>
            <ac:picMk id="6" creationId="{F0B07FC6-7481-AF5F-3B61-C711F6EFF596}"/>
          </ac:picMkLst>
        </pc:picChg>
        <pc:picChg chg="del">
          <ac:chgData name="Trielle Alstead" userId="c9355a65-e4f7-4f7a-b6db-7d19d84b872d" providerId="ADAL" clId="{31B28533-1326-4FEE-9911-F38513063B44}" dt="2023-05-05T18:36:39.558" v="3800" actId="478"/>
          <ac:picMkLst>
            <pc:docMk/>
            <pc:sldMk cId="2334386400" sldId="270"/>
            <ac:picMk id="7" creationId="{39A3BF20-5210-5295-3618-48D350AF3FF8}"/>
          </ac:picMkLst>
        </pc:picChg>
        <pc:picChg chg="add mod">
          <ac:chgData name="Trielle Alstead" userId="c9355a65-e4f7-4f7a-b6db-7d19d84b872d" providerId="ADAL" clId="{31B28533-1326-4FEE-9911-F38513063B44}" dt="2023-05-05T18:44:07.907" v="3931"/>
          <ac:picMkLst>
            <pc:docMk/>
            <pc:sldMk cId="2334386400" sldId="270"/>
            <ac:picMk id="8" creationId="{284EEAAE-EDF4-56B8-B53A-EF6D7C89EDC4}"/>
          </ac:picMkLst>
        </pc:picChg>
      </pc:sldChg>
      <pc:sldChg chg="addSp delSp modSp new mod">
        <pc:chgData name="Trielle Alstead" userId="c9355a65-e4f7-4f7a-b6db-7d19d84b872d" providerId="ADAL" clId="{31B28533-1326-4FEE-9911-F38513063B44}" dt="2023-05-05T18:45:04.350" v="3948" actId="115"/>
        <pc:sldMkLst>
          <pc:docMk/>
          <pc:sldMk cId="3113592338" sldId="271"/>
        </pc:sldMkLst>
        <pc:spChg chg="mod">
          <ac:chgData name="Trielle Alstead" userId="c9355a65-e4f7-4f7a-b6db-7d19d84b872d" providerId="ADAL" clId="{31B28533-1326-4FEE-9911-F38513063B44}" dt="2023-05-05T18:45:04.350" v="3948" actId="115"/>
          <ac:spMkLst>
            <pc:docMk/>
            <pc:sldMk cId="3113592338" sldId="271"/>
            <ac:spMk id="2" creationId="{23DB24F5-AB93-826A-DCF2-2041F8670591}"/>
          </ac:spMkLst>
        </pc:spChg>
        <pc:spChg chg="del">
          <ac:chgData name="Trielle Alstead" userId="c9355a65-e4f7-4f7a-b6db-7d19d84b872d" providerId="ADAL" clId="{31B28533-1326-4FEE-9911-F38513063B44}" dt="2023-05-05T18:42:51.656" v="3889"/>
          <ac:spMkLst>
            <pc:docMk/>
            <pc:sldMk cId="3113592338" sldId="271"/>
            <ac:spMk id="3" creationId="{698219FB-FC72-483C-FA41-36286E362F0F}"/>
          </ac:spMkLst>
        </pc:spChg>
        <pc:picChg chg="add mod modCrop">
          <ac:chgData name="Trielle Alstead" userId="c9355a65-e4f7-4f7a-b6db-7d19d84b872d" providerId="ADAL" clId="{31B28533-1326-4FEE-9911-F38513063B44}" dt="2023-05-05T18:43:27.665" v="3918" actId="1076"/>
          <ac:picMkLst>
            <pc:docMk/>
            <pc:sldMk cId="3113592338" sldId="271"/>
            <ac:picMk id="5" creationId="{26AA0203-6518-9EA8-9018-647F0269C958}"/>
          </ac:picMkLst>
        </pc:picChg>
        <pc:picChg chg="add mod">
          <ac:chgData name="Trielle Alstead" userId="c9355a65-e4f7-4f7a-b6db-7d19d84b872d" providerId="ADAL" clId="{31B28533-1326-4FEE-9911-F38513063B44}" dt="2023-05-05T18:44:08.865" v="3932"/>
          <ac:picMkLst>
            <pc:docMk/>
            <pc:sldMk cId="3113592338" sldId="271"/>
            <ac:picMk id="6" creationId="{AC884D9A-CD17-D065-D331-9C7808F48184}"/>
          </ac:picMkLst>
        </pc:picChg>
      </pc:sldChg>
      <pc:sldChg chg="addSp delSp modSp add mod">
        <pc:chgData name="Trielle Alstead" userId="c9355a65-e4f7-4f7a-b6db-7d19d84b872d" providerId="ADAL" clId="{31B28533-1326-4FEE-9911-F38513063B44}" dt="2023-05-05T18:45:35.873" v="3962" actId="1076"/>
        <pc:sldMkLst>
          <pc:docMk/>
          <pc:sldMk cId="1883799896" sldId="272"/>
        </pc:sldMkLst>
        <pc:spChg chg="mod">
          <ac:chgData name="Trielle Alstead" userId="c9355a65-e4f7-4f7a-b6db-7d19d84b872d" providerId="ADAL" clId="{31B28533-1326-4FEE-9911-F38513063B44}" dt="2023-05-05T18:44:54.601" v="3943" actId="115"/>
          <ac:spMkLst>
            <pc:docMk/>
            <pc:sldMk cId="1883799896" sldId="272"/>
            <ac:spMk id="2" creationId="{23DB24F5-AB93-826A-DCF2-2041F8670591}"/>
          </ac:spMkLst>
        </pc:spChg>
        <pc:spChg chg="add del mod">
          <ac:chgData name="Trielle Alstead" userId="c9355a65-e4f7-4f7a-b6db-7d19d84b872d" providerId="ADAL" clId="{31B28533-1326-4FEE-9911-F38513063B44}" dt="2023-05-05T18:45:10" v="3949"/>
          <ac:spMkLst>
            <pc:docMk/>
            <pc:sldMk cId="1883799896" sldId="272"/>
            <ac:spMk id="4" creationId="{F93D2FF7-4034-0B12-EC36-ADE05DE13041}"/>
          </ac:spMkLst>
        </pc:spChg>
        <pc:picChg chg="del">
          <ac:chgData name="Trielle Alstead" userId="c9355a65-e4f7-4f7a-b6db-7d19d84b872d" providerId="ADAL" clId="{31B28533-1326-4FEE-9911-F38513063B44}" dt="2023-05-05T18:44:52.595" v="3942" actId="478"/>
          <ac:picMkLst>
            <pc:docMk/>
            <pc:sldMk cId="1883799896" sldId="272"/>
            <ac:picMk id="5" creationId="{26AA0203-6518-9EA8-9018-647F0269C958}"/>
          </ac:picMkLst>
        </pc:picChg>
        <pc:picChg chg="add mod">
          <ac:chgData name="Trielle Alstead" userId="c9355a65-e4f7-4f7a-b6db-7d19d84b872d" providerId="ADAL" clId="{31B28533-1326-4FEE-9911-F38513063B44}" dt="2023-05-05T18:45:35.873" v="3962" actId="1076"/>
          <ac:picMkLst>
            <pc:docMk/>
            <pc:sldMk cId="1883799896" sldId="272"/>
            <ac:picMk id="8" creationId="{36D3A3A3-051C-5BCA-1263-FCAE259E1653}"/>
          </ac:picMkLst>
        </pc:picChg>
        <pc:picChg chg="add del mod">
          <ac:chgData name="Trielle Alstead" userId="c9355a65-e4f7-4f7a-b6db-7d19d84b872d" providerId="ADAL" clId="{31B28533-1326-4FEE-9911-F38513063B44}" dt="2023-05-05T18:45:27.718" v="3959" actId="478"/>
          <ac:picMkLst>
            <pc:docMk/>
            <pc:sldMk cId="1883799896" sldId="272"/>
            <ac:picMk id="10" creationId="{1D1FAF40-9E44-1AB8-BCC2-A91C9C3ECDC9}"/>
          </ac:picMkLst>
        </pc:picChg>
      </pc:sldChg>
      <pc:sldChg chg="addSp delSp modSp add mod">
        <pc:chgData name="Trielle Alstead" userId="c9355a65-e4f7-4f7a-b6db-7d19d84b872d" providerId="ADAL" clId="{31B28533-1326-4FEE-9911-F38513063B44}" dt="2023-05-05T18:45:48.768" v="3970" actId="1076"/>
        <pc:sldMkLst>
          <pc:docMk/>
          <pc:sldMk cId="2891821845" sldId="273"/>
        </pc:sldMkLst>
        <pc:spChg chg="add del mod">
          <ac:chgData name="Trielle Alstead" userId="c9355a65-e4f7-4f7a-b6db-7d19d84b872d" providerId="ADAL" clId="{31B28533-1326-4FEE-9911-F38513063B44}" dt="2023-05-05T18:45:42.298" v="3965"/>
          <ac:spMkLst>
            <pc:docMk/>
            <pc:sldMk cId="2891821845" sldId="273"/>
            <ac:spMk id="4" creationId="{97E8F9A5-3776-C61B-D0F1-70EB34560B6A}"/>
          </ac:spMkLst>
        </pc:spChg>
        <pc:picChg chg="add mod">
          <ac:chgData name="Trielle Alstead" userId="c9355a65-e4f7-4f7a-b6db-7d19d84b872d" providerId="ADAL" clId="{31B28533-1326-4FEE-9911-F38513063B44}" dt="2023-05-05T18:45:48.768" v="3970" actId="1076"/>
          <ac:picMkLst>
            <pc:docMk/>
            <pc:sldMk cId="2891821845" sldId="273"/>
            <ac:picMk id="7" creationId="{3572B1FB-687C-8A4E-9859-BF859D24C1A0}"/>
          </ac:picMkLst>
        </pc:picChg>
        <pc:picChg chg="del">
          <ac:chgData name="Trielle Alstead" userId="c9355a65-e4f7-4f7a-b6db-7d19d84b872d" providerId="ADAL" clId="{31B28533-1326-4FEE-9911-F38513063B44}" dt="2023-05-05T18:45:39.809" v="3964" actId="478"/>
          <ac:picMkLst>
            <pc:docMk/>
            <pc:sldMk cId="2891821845" sldId="273"/>
            <ac:picMk id="8" creationId="{36D3A3A3-051C-5BCA-1263-FCAE259E1653}"/>
          </ac:picMkLst>
        </pc:picChg>
      </pc:sldChg>
      <pc:sldChg chg="addSp delSp modSp add mod">
        <pc:chgData name="Trielle Alstead" userId="c9355a65-e4f7-4f7a-b6db-7d19d84b872d" providerId="ADAL" clId="{31B28533-1326-4FEE-9911-F38513063B44}" dt="2023-05-05T18:48:01.743" v="4225" actId="1076"/>
        <pc:sldMkLst>
          <pc:docMk/>
          <pc:sldMk cId="3862256124" sldId="274"/>
        </pc:sldMkLst>
        <pc:spChg chg="mod">
          <ac:chgData name="Trielle Alstead" userId="c9355a65-e4f7-4f7a-b6db-7d19d84b872d" providerId="ADAL" clId="{31B28533-1326-4FEE-9911-F38513063B44}" dt="2023-05-05T18:48:01.743" v="4225" actId="1076"/>
          <ac:spMkLst>
            <pc:docMk/>
            <pc:sldMk cId="3862256124" sldId="274"/>
            <ac:spMk id="2" creationId="{23DB24F5-AB93-826A-DCF2-2041F8670591}"/>
          </ac:spMkLst>
        </pc:spChg>
        <pc:spChg chg="add del mod">
          <ac:chgData name="Trielle Alstead" userId="c9355a65-e4f7-4f7a-b6db-7d19d84b872d" providerId="ADAL" clId="{31B28533-1326-4FEE-9911-F38513063B44}" dt="2023-05-05T18:47:21.527" v="4127"/>
          <ac:spMkLst>
            <pc:docMk/>
            <pc:sldMk cId="3862256124" sldId="274"/>
            <ac:spMk id="4" creationId="{3F18CC8F-B8BA-D009-7F8D-A5D580EAB8CF}"/>
          </ac:spMkLst>
        </pc:spChg>
        <pc:picChg chg="del">
          <ac:chgData name="Trielle Alstead" userId="c9355a65-e4f7-4f7a-b6db-7d19d84b872d" providerId="ADAL" clId="{31B28533-1326-4FEE-9911-F38513063B44}" dt="2023-05-05T18:46:47.538" v="3972" actId="478"/>
          <ac:picMkLst>
            <pc:docMk/>
            <pc:sldMk cId="3862256124" sldId="274"/>
            <ac:picMk id="7" creationId="{3572B1FB-687C-8A4E-9859-BF859D24C1A0}"/>
          </ac:picMkLst>
        </pc:picChg>
        <pc:picChg chg="add mod modCrop">
          <ac:chgData name="Trielle Alstead" userId="c9355a65-e4f7-4f7a-b6db-7d19d84b872d" providerId="ADAL" clId="{31B28533-1326-4FEE-9911-F38513063B44}" dt="2023-05-05T18:47:59.281" v="4224" actId="1076"/>
          <ac:picMkLst>
            <pc:docMk/>
            <pc:sldMk cId="3862256124" sldId="274"/>
            <ac:picMk id="8" creationId="{BD9D90FC-A4E7-5500-667C-FC7F1FFB2A9B}"/>
          </ac:picMkLst>
        </pc:picChg>
      </pc:sldChg>
      <pc:sldChg chg="addSp delSp modSp add mod">
        <pc:chgData name="Trielle Alstead" userId="c9355a65-e4f7-4f7a-b6db-7d19d84b872d" providerId="ADAL" clId="{31B28533-1326-4FEE-9911-F38513063B44}" dt="2023-05-05T18:49:39.409" v="4328" actId="20577"/>
        <pc:sldMkLst>
          <pc:docMk/>
          <pc:sldMk cId="4014057726" sldId="275"/>
        </pc:sldMkLst>
        <pc:spChg chg="mod">
          <ac:chgData name="Trielle Alstead" userId="c9355a65-e4f7-4f7a-b6db-7d19d84b872d" providerId="ADAL" clId="{31B28533-1326-4FEE-9911-F38513063B44}" dt="2023-05-05T18:49:39.409" v="4328" actId="20577"/>
          <ac:spMkLst>
            <pc:docMk/>
            <pc:sldMk cId="4014057726" sldId="275"/>
            <ac:spMk id="2" creationId="{23DB24F5-AB93-826A-DCF2-2041F8670591}"/>
          </ac:spMkLst>
        </pc:spChg>
        <pc:spChg chg="add del mod">
          <ac:chgData name="Trielle Alstead" userId="c9355a65-e4f7-4f7a-b6db-7d19d84b872d" providerId="ADAL" clId="{31B28533-1326-4FEE-9911-F38513063B44}" dt="2023-05-05T18:49:05.627" v="4285"/>
          <ac:spMkLst>
            <pc:docMk/>
            <pc:sldMk cId="4014057726" sldId="275"/>
            <ac:spMk id="4" creationId="{ACAD1895-05B5-64A2-2BDD-6E117BD8A3C0}"/>
          </ac:spMkLst>
        </pc:spChg>
        <pc:picChg chg="del">
          <ac:chgData name="Trielle Alstead" userId="c9355a65-e4f7-4f7a-b6db-7d19d84b872d" providerId="ADAL" clId="{31B28533-1326-4FEE-9911-F38513063B44}" dt="2023-05-05T18:49:03.724" v="4284" actId="478"/>
          <ac:picMkLst>
            <pc:docMk/>
            <pc:sldMk cId="4014057726" sldId="275"/>
            <ac:picMk id="7" creationId="{3572B1FB-687C-8A4E-9859-BF859D24C1A0}"/>
          </ac:picMkLst>
        </pc:picChg>
        <pc:picChg chg="add mod">
          <ac:chgData name="Trielle Alstead" userId="c9355a65-e4f7-4f7a-b6db-7d19d84b872d" providerId="ADAL" clId="{31B28533-1326-4FEE-9911-F38513063B44}" dt="2023-05-05T18:49:12.808" v="4291" actId="1076"/>
          <ac:picMkLst>
            <pc:docMk/>
            <pc:sldMk cId="4014057726" sldId="275"/>
            <ac:picMk id="8" creationId="{4F8DC75A-15C5-95F6-1725-DB68D68561D2}"/>
          </ac:picMkLst>
        </pc:picChg>
      </pc:sldChg>
      <pc:sldChg chg="addSp delSp modSp add mod">
        <pc:chgData name="Trielle Alstead" userId="c9355a65-e4f7-4f7a-b6db-7d19d84b872d" providerId="ADAL" clId="{31B28533-1326-4FEE-9911-F38513063B44}" dt="2023-05-05T18:51:21.990" v="4369" actId="170"/>
        <pc:sldMkLst>
          <pc:docMk/>
          <pc:sldMk cId="1563727168" sldId="276"/>
        </pc:sldMkLst>
        <pc:spChg chg="mod">
          <ac:chgData name="Trielle Alstead" userId="c9355a65-e4f7-4f7a-b6db-7d19d84b872d" providerId="ADAL" clId="{31B28533-1326-4FEE-9911-F38513063B44}" dt="2023-05-05T18:49:48.963" v="4361" actId="20577"/>
          <ac:spMkLst>
            <pc:docMk/>
            <pc:sldMk cId="1563727168" sldId="276"/>
            <ac:spMk id="2" creationId="{23DB24F5-AB93-826A-DCF2-2041F8670591}"/>
          </ac:spMkLst>
        </pc:spChg>
        <pc:spChg chg="add del mod">
          <ac:chgData name="Trielle Alstead" userId="c9355a65-e4f7-4f7a-b6db-7d19d84b872d" providerId="ADAL" clId="{31B28533-1326-4FEE-9911-F38513063B44}" dt="2023-05-05T18:51:09.186" v="4363"/>
          <ac:spMkLst>
            <pc:docMk/>
            <pc:sldMk cId="1563727168" sldId="276"/>
            <ac:spMk id="4" creationId="{469532C4-3D83-41A3-8DC9-A63C8FF3EA48}"/>
          </ac:spMkLst>
        </pc:spChg>
        <pc:picChg chg="ord">
          <ac:chgData name="Trielle Alstead" userId="c9355a65-e4f7-4f7a-b6db-7d19d84b872d" providerId="ADAL" clId="{31B28533-1326-4FEE-9911-F38513063B44}" dt="2023-05-05T18:51:21.990" v="4369" actId="170"/>
          <ac:picMkLst>
            <pc:docMk/>
            <pc:sldMk cId="1563727168" sldId="276"/>
            <ac:picMk id="6" creationId="{AC884D9A-CD17-D065-D331-9C7808F48184}"/>
          </ac:picMkLst>
        </pc:picChg>
        <pc:picChg chg="add mod">
          <ac:chgData name="Trielle Alstead" userId="c9355a65-e4f7-4f7a-b6db-7d19d84b872d" providerId="ADAL" clId="{31B28533-1326-4FEE-9911-F38513063B44}" dt="2023-05-05T18:51:14.233" v="4367" actId="14100"/>
          <ac:picMkLst>
            <pc:docMk/>
            <pc:sldMk cId="1563727168" sldId="276"/>
            <ac:picMk id="7" creationId="{D9FEE942-9BC0-74D5-051D-1ED2B7E1958A}"/>
          </ac:picMkLst>
        </pc:picChg>
        <pc:picChg chg="del">
          <ac:chgData name="Trielle Alstead" userId="c9355a65-e4f7-4f7a-b6db-7d19d84b872d" providerId="ADAL" clId="{31B28533-1326-4FEE-9911-F38513063B44}" dt="2023-05-05T18:49:54.505" v="4362" actId="478"/>
          <ac:picMkLst>
            <pc:docMk/>
            <pc:sldMk cId="1563727168" sldId="276"/>
            <ac:picMk id="8" creationId="{4F8DC75A-15C5-95F6-1725-DB68D68561D2}"/>
          </ac:picMkLst>
        </pc:picChg>
      </pc:sldChg>
      <pc:sldChg chg="addSp delSp modSp add mod">
        <pc:chgData name="Trielle Alstead" userId="c9355a65-e4f7-4f7a-b6db-7d19d84b872d" providerId="ADAL" clId="{31B28533-1326-4FEE-9911-F38513063B44}" dt="2023-05-05T18:51:45.303" v="4400" actId="170"/>
        <pc:sldMkLst>
          <pc:docMk/>
          <pc:sldMk cId="1249836867" sldId="277"/>
        </pc:sldMkLst>
        <pc:spChg chg="mod">
          <ac:chgData name="Trielle Alstead" userId="c9355a65-e4f7-4f7a-b6db-7d19d84b872d" providerId="ADAL" clId="{31B28533-1326-4FEE-9911-F38513063B44}" dt="2023-05-05T18:51:31.119" v="4394" actId="5793"/>
          <ac:spMkLst>
            <pc:docMk/>
            <pc:sldMk cId="1249836867" sldId="277"/>
            <ac:spMk id="2" creationId="{23DB24F5-AB93-826A-DCF2-2041F8670591}"/>
          </ac:spMkLst>
        </pc:spChg>
        <pc:spChg chg="add del mod">
          <ac:chgData name="Trielle Alstead" userId="c9355a65-e4f7-4f7a-b6db-7d19d84b872d" providerId="ADAL" clId="{31B28533-1326-4FEE-9911-F38513063B44}" dt="2023-05-05T18:51:39.380" v="4395"/>
          <ac:spMkLst>
            <pc:docMk/>
            <pc:sldMk cId="1249836867" sldId="277"/>
            <ac:spMk id="4" creationId="{95396216-8D45-F318-D109-749FA31A1FEE}"/>
          </ac:spMkLst>
        </pc:spChg>
        <pc:picChg chg="ord">
          <ac:chgData name="Trielle Alstead" userId="c9355a65-e4f7-4f7a-b6db-7d19d84b872d" providerId="ADAL" clId="{31B28533-1326-4FEE-9911-F38513063B44}" dt="2023-05-05T18:51:45.303" v="4400" actId="170"/>
          <ac:picMkLst>
            <pc:docMk/>
            <pc:sldMk cId="1249836867" sldId="277"/>
            <ac:picMk id="6" creationId="{AC884D9A-CD17-D065-D331-9C7808F48184}"/>
          </ac:picMkLst>
        </pc:picChg>
        <pc:picChg chg="del">
          <ac:chgData name="Trielle Alstead" userId="c9355a65-e4f7-4f7a-b6db-7d19d84b872d" providerId="ADAL" clId="{31B28533-1326-4FEE-9911-F38513063B44}" dt="2023-05-05T18:51:25.801" v="4370" actId="478"/>
          <ac:picMkLst>
            <pc:docMk/>
            <pc:sldMk cId="1249836867" sldId="277"/>
            <ac:picMk id="7" creationId="{D9FEE942-9BC0-74D5-051D-1ED2B7E1958A}"/>
          </ac:picMkLst>
        </pc:picChg>
        <pc:picChg chg="add mod">
          <ac:chgData name="Trielle Alstead" userId="c9355a65-e4f7-4f7a-b6db-7d19d84b872d" providerId="ADAL" clId="{31B28533-1326-4FEE-9911-F38513063B44}" dt="2023-05-05T18:51:43.729" v="4399" actId="14100"/>
          <ac:picMkLst>
            <pc:docMk/>
            <pc:sldMk cId="1249836867" sldId="277"/>
            <ac:picMk id="8" creationId="{CDA77847-5D94-AD6B-A1E9-43E719D6CB5F}"/>
          </ac:picMkLst>
        </pc:picChg>
      </pc:sldChg>
      <pc:sldChg chg="addSp delSp modSp add mod">
        <pc:chgData name="Trielle Alstead" userId="c9355a65-e4f7-4f7a-b6db-7d19d84b872d" providerId="ADAL" clId="{31B28533-1326-4FEE-9911-F38513063B44}" dt="2023-05-05T22:50:08.560" v="4430" actId="170"/>
        <pc:sldMkLst>
          <pc:docMk/>
          <pc:sldMk cId="1577302255" sldId="278"/>
        </pc:sldMkLst>
        <pc:spChg chg="mod">
          <ac:chgData name="Trielle Alstead" userId="c9355a65-e4f7-4f7a-b6db-7d19d84b872d" providerId="ADAL" clId="{31B28533-1326-4FEE-9911-F38513063B44}" dt="2023-05-05T18:52:00.321" v="4423" actId="20577"/>
          <ac:spMkLst>
            <pc:docMk/>
            <pc:sldMk cId="1577302255" sldId="278"/>
            <ac:spMk id="2" creationId="{23DB24F5-AB93-826A-DCF2-2041F8670591}"/>
          </ac:spMkLst>
        </pc:spChg>
        <pc:spChg chg="add del mod">
          <ac:chgData name="Trielle Alstead" userId="c9355a65-e4f7-4f7a-b6db-7d19d84b872d" providerId="ADAL" clId="{31B28533-1326-4FEE-9911-F38513063B44}" dt="2023-05-05T22:50:00.238" v="4425"/>
          <ac:spMkLst>
            <pc:docMk/>
            <pc:sldMk cId="1577302255" sldId="278"/>
            <ac:spMk id="4" creationId="{3D281806-B96B-D486-9707-E0103D4E50A8}"/>
          </ac:spMkLst>
        </pc:spChg>
        <pc:picChg chg="add mod">
          <ac:chgData name="Trielle Alstead" userId="c9355a65-e4f7-4f7a-b6db-7d19d84b872d" providerId="ADAL" clId="{31B28533-1326-4FEE-9911-F38513063B44}" dt="2023-05-05T22:50:06.671" v="4429" actId="14100"/>
          <ac:picMkLst>
            <pc:docMk/>
            <pc:sldMk cId="1577302255" sldId="278"/>
            <ac:picMk id="5" creationId="{0B754C1E-B508-D572-5762-AB9DAAE5EBCB}"/>
          </ac:picMkLst>
        </pc:picChg>
        <pc:picChg chg="ord">
          <ac:chgData name="Trielle Alstead" userId="c9355a65-e4f7-4f7a-b6db-7d19d84b872d" providerId="ADAL" clId="{31B28533-1326-4FEE-9911-F38513063B44}" dt="2023-05-05T22:50:08.560" v="4430" actId="170"/>
          <ac:picMkLst>
            <pc:docMk/>
            <pc:sldMk cId="1577302255" sldId="278"/>
            <ac:picMk id="6" creationId="{AC884D9A-CD17-D065-D331-9C7808F48184}"/>
          </ac:picMkLst>
        </pc:picChg>
        <pc:picChg chg="del">
          <ac:chgData name="Trielle Alstead" userId="c9355a65-e4f7-4f7a-b6db-7d19d84b872d" providerId="ADAL" clId="{31B28533-1326-4FEE-9911-F38513063B44}" dt="2023-05-05T18:52:01.903" v="4424" actId="478"/>
          <ac:picMkLst>
            <pc:docMk/>
            <pc:sldMk cId="1577302255" sldId="278"/>
            <ac:picMk id="8" creationId="{CDA77847-5D94-AD6B-A1E9-43E719D6CB5F}"/>
          </ac:picMkLst>
        </pc:picChg>
      </pc:sldChg>
      <pc:sldChg chg="addSp delSp modSp new mod setBg">
        <pc:chgData name="Trielle Alstead" userId="c9355a65-e4f7-4f7a-b6db-7d19d84b872d" providerId="ADAL" clId="{31B28533-1326-4FEE-9911-F38513063B44}" dt="2023-05-08T21:21:50.168" v="7263" actId="14100"/>
        <pc:sldMkLst>
          <pc:docMk/>
          <pc:sldMk cId="3831818854" sldId="279"/>
        </pc:sldMkLst>
        <pc:spChg chg="mod">
          <ac:chgData name="Trielle Alstead" userId="c9355a65-e4f7-4f7a-b6db-7d19d84b872d" providerId="ADAL" clId="{31B28533-1326-4FEE-9911-F38513063B44}" dt="2023-05-08T21:21:50.168" v="7263" actId="14100"/>
          <ac:spMkLst>
            <pc:docMk/>
            <pc:sldMk cId="3831818854" sldId="279"/>
            <ac:spMk id="2" creationId="{0FB75A4D-9443-D58E-008B-877A2EF840F9}"/>
          </ac:spMkLst>
        </pc:spChg>
        <pc:spChg chg="mod">
          <ac:chgData name="Trielle Alstead" userId="c9355a65-e4f7-4f7a-b6db-7d19d84b872d" providerId="ADAL" clId="{31B28533-1326-4FEE-9911-F38513063B44}" dt="2023-05-05T23:25:27.915" v="7121" actId="113"/>
          <ac:spMkLst>
            <pc:docMk/>
            <pc:sldMk cId="3831818854" sldId="279"/>
            <ac:spMk id="3" creationId="{EEC6E1D2-6784-5A77-3A46-871B81CCDA6A}"/>
          </ac:spMkLst>
        </pc:spChg>
        <pc:spChg chg="add del">
          <ac:chgData name="Trielle Alstead" userId="c9355a65-e4f7-4f7a-b6db-7d19d84b872d" providerId="ADAL" clId="{31B28533-1326-4FEE-9911-F38513063B44}" dt="2023-05-05T23:11:59.642" v="6425" actId="26606"/>
          <ac:spMkLst>
            <pc:docMk/>
            <pc:sldMk cId="3831818854" sldId="279"/>
            <ac:spMk id="10" creationId="{D5997EA8-5EFC-40CD-A85F-C3C3BC5F9EB7}"/>
          </ac:spMkLst>
        </pc:spChg>
        <pc:spChg chg="add del">
          <ac:chgData name="Trielle Alstead" userId="c9355a65-e4f7-4f7a-b6db-7d19d84b872d" providerId="ADAL" clId="{31B28533-1326-4FEE-9911-F38513063B44}" dt="2023-05-05T23:10:48.832" v="6409" actId="26606"/>
          <ac:spMkLst>
            <pc:docMk/>
            <pc:sldMk cId="3831818854" sldId="279"/>
            <ac:spMk id="11" creationId="{DB304A14-32D0-4873-B914-423ED7B8DAFD}"/>
          </ac:spMkLst>
        </pc:spChg>
        <pc:spChg chg="add del">
          <ac:chgData name="Trielle Alstead" userId="c9355a65-e4f7-4f7a-b6db-7d19d84b872d" providerId="ADAL" clId="{31B28533-1326-4FEE-9911-F38513063B44}" dt="2023-05-05T23:11:59.642" v="6425" actId="26606"/>
          <ac:spMkLst>
            <pc:docMk/>
            <pc:sldMk cId="3831818854" sldId="279"/>
            <ac:spMk id="12" creationId="{1CF6A1EC-BD15-42D9-A339-A3970CF7C65A}"/>
          </ac:spMkLst>
        </pc:spChg>
        <pc:spChg chg="add del">
          <ac:chgData name="Trielle Alstead" userId="c9355a65-e4f7-4f7a-b6db-7d19d84b872d" providerId="ADAL" clId="{31B28533-1326-4FEE-9911-F38513063B44}" dt="2023-05-05T23:10:48.832" v="6409" actId="26606"/>
          <ac:spMkLst>
            <pc:docMk/>
            <pc:sldMk cId="3831818854" sldId="279"/>
            <ac:spMk id="13" creationId="{1D460C86-854F-4FB3-ABC2-E823D8FEB9DB}"/>
          </ac:spMkLst>
        </pc:spChg>
        <pc:spChg chg="add del">
          <ac:chgData name="Trielle Alstead" userId="c9355a65-e4f7-4f7a-b6db-7d19d84b872d" providerId="ADAL" clId="{31B28533-1326-4FEE-9911-F38513063B44}" dt="2023-05-05T23:11:59.642" v="6425" actId="26606"/>
          <ac:spMkLst>
            <pc:docMk/>
            <pc:sldMk cId="3831818854" sldId="279"/>
            <ac:spMk id="14" creationId="{A720C27D-5C39-492B-BD68-C220C0F838AC}"/>
          </ac:spMkLst>
        </pc:spChg>
        <pc:spChg chg="add del">
          <ac:chgData name="Trielle Alstead" userId="c9355a65-e4f7-4f7a-b6db-7d19d84b872d" providerId="ADAL" clId="{31B28533-1326-4FEE-9911-F38513063B44}" dt="2023-05-05T23:10:48.832" v="6409" actId="26606"/>
          <ac:spMkLst>
            <pc:docMk/>
            <pc:sldMk cId="3831818854" sldId="279"/>
            <ac:spMk id="15" creationId="{BB48116A-278A-4CC5-89D3-9DE8E8FF1245}"/>
          </ac:spMkLst>
        </pc:spChg>
        <pc:spChg chg="add del">
          <ac:chgData name="Trielle Alstead" userId="c9355a65-e4f7-4f7a-b6db-7d19d84b872d" providerId="ADAL" clId="{31B28533-1326-4FEE-9911-F38513063B44}" dt="2023-05-05T23:11:59.642" v="6425" actId="26606"/>
          <ac:spMkLst>
            <pc:docMk/>
            <pc:sldMk cId="3831818854" sldId="279"/>
            <ac:spMk id="16" creationId="{A4F3394A-A959-460A-ACF9-5FA682C76940}"/>
          </ac:spMkLst>
        </pc:spChg>
        <pc:spChg chg="add del">
          <ac:chgData name="Trielle Alstead" userId="c9355a65-e4f7-4f7a-b6db-7d19d84b872d" providerId="ADAL" clId="{31B28533-1326-4FEE-9911-F38513063B44}" dt="2023-05-05T23:10:55.951" v="6411" actId="26606"/>
          <ac:spMkLst>
            <pc:docMk/>
            <pc:sldMk cId="3831818854" sldId="279"/>
            <ac:spMk id="17" creationId="{E6995CE5-F890-4ABA-82A2-26507CE8D2A3}"/>
          </ac:spMkLst>
        </pc:spChg>
        <pc:spChg chg="add del">
          <ac:chgData name="Trielle Alstead" userId="c9355a65-e4f7-4f7a-b6db-7d19d84b872d" providerId="ADAL" clId="{31B28533-1326-4FEE-9911-F38513063B44}" dt="2023-05-05T23:10:55.951" v="6411" actId="26606"/>
          <ac:spMkLst>
            <pc:docMk/>
            <pc:sldMk cId="3831818854" sldId="279"/>
            <ac:spMk id="18" creationId="{058A14AF-9FB5-4CC7-BA35-E8E85D3EDF0E}"/>
          </ac:spMkLst>
        </pc:spChg>
        <pc:spChg chg="add del">
          <ac:chgData name="Trielle Alstead" userId="c9355a65-e4f7-4f7a-b6db-7d19d84b872d" providerId="ADAL" clId="{31B28533-1326-4FEE-9911-F38513063B44}" dt="2023-05-05T23:10:55.951" v="6411" actId="26606"/>
          <ac:spMkLst>
            <pc:docMk/>
            <pc:sldMk cId="3831818854" sldId="279"/>
            <ac:spMk id="19" creationId="{3A9A4357-BD1D-4622-A4FE-766E6AB8DE84}"/>
          </ac:spMkLst>
        </pc:spChg>
        <pc:spChg chg="add del">
          <ac:chgData name="Trielle Alstead" userId="c9355a65-e4f7-4f7a-b6db-7d19d84b872d" providerId="ADAL" clId="{31B28533-1326-4FEE-9911-F38513063B44}" dt="2023-05-05T23:10:55.951" v="6411" actId="26606"/>
          <ac:spMkLst>
            <pc:docMk/>
            <pc:sldMk cId="3831818854" sldId="279"/>
            <ac:spMk id="20" creationId="{E659831F-0D9A-4C63-9EBB-8435B85A440F}"/>
          </ac:spMkLst>
        </pc:spChg>
        <pc:spChg chg="add del">
          <ac:chgData name="Trielle Alstead" userId="c9355a65-e4f7-4f7a-b6db-7d19d84b872d" providerId="ADAL" clId="{31B28533-1326-4FEE-9911-F38513063B44}" dt="2023-05-05T23:11:14.095" v="6417" actId="26606"/>
          <ac:spMkLst>
            <pc:docMk/>
            <pc:sldMk cId="3831818854" sldId="279"/>
            <ac:spMk id="21" creationId="{19C9EAEA-39D0-4B0E-A0EB-51E7B26740B1}"/>
          </ac:spMkLst>
        </pc:spChg>
        <pc:spChg chg="add del">
          <ac:chgData name="Trielle Alstead" userId="c9355a65-e4f7-4f7a-b6db-7d19d84b872d" providerId="ADAL" clId="{31B28533-1326-4FEE-9911-F38513063B44}" dt="2023-05-05T23:11:14.095" v="6417" actId="26606"/>
          <ac:spMkLst>
            <pc:docMk/>
            <pc:sldMk cId="3831818854" sldId="279"/>
            <ac:spMk id="22" creationId="{201CC55D-ED54-4C5C-95E6-10947BD1103B}"/>
          </ac:spMkLst>
        </pc:spChg>
        <pc:spChg chg="add">
          <ac:chgData name="Trielle Alstead" userId="c9355a65-e4f7-4f7a-b6db-7d19d84b872d" providerId="ADAL" clId="{31B28533-1326-4FEE-9911-F38513063B44}" dt="2023-05-05T23:20:03.032" v="7032" actId="26606"/>
          <ac:spMkLst>
            <pc:docMk/>
            <pc:sldMk cId="3831818854" sldId="279"/>
            <ac:spMk id="24" creationId="{201CC55D-ED54-4C5C-95E6-10947BD1103B}"/>
          </ac:spMkLst>
        </pc:spChg>
        <pc:spChg chg="add del">
          <ac:chgData name="Trielle Alstead" userId="c9355a65-e4f7-4f7a-b6db-7d19d84b872d" providerId="ADAL" clId="{31B28533-1326-4FEE-9911-F38513063B44}" dt="2023-05-05T23:11:14.095" v="6417" actId="26606"/>
          <ac:spMkLst>
            <pc:docMk/>
            <pc:sldMk cId="3831818854" sldId="279"/>
            <ac:spMk id="25" creationId="{3873B707-463F-40B0-8227-E8CC6C67EB25}"/>
          </ac:spMkLst>
        </pc:spChg>
        <pc:spChg chg="add del">
          <ac:chgData name="Trielle Alstead" userId="c9355a65-e4f7-4f7a-b6db-7d19d84b872d" providerId="ADAL" clId="{31B28533-1326-4FEE-9911-F38513063B44}" dt="2023-05-05T23:11:14.095" v="6417" actId="26606"/>
          <ac:spMkLst>
            <pc:docMk/>
            <pc:sldMk cId="3831818854" sldId="279"/>
            <ac:spMk id="26" creationId="{C13237C8-E62C-4F0D-A318-BD6FB6C2D138}"/>
          </ac:spMkLst>
        </pc:spChg>
        <pc:spChg chg="add">
          <ac:chgData name="Trielle Alstead" userId="c9355a65-e4f7-4f7a-b6db-7d19d84b872d" providerId="ADAL" clId="{31B28533-1326-4FEE-9911-F38513063B44}" dt="2023-05-05T23:20:03.032" v="7032" actId="26606"/>
          <ac:spMkLst>
            <pc:docMk/>
            <pc:sldMk cId="3831818854" sldId="279"/>
            <ac:spMk id="30" creationId="{3873B707-463F-40B0-8227-E8CC6C67EB25}"/>
          </ac:spMkLst>
        </pc:spChg>
        <pc:spChg chg="add del">
          <ac:chgData name="Trielle Alstead" userId="c9355a65-e4f7-4f7a-b6db-7d19d84b872d" providerId="ADAL" clId="{31B28533-1326-4FEE-9911-F38513063B44}" dt="2023-05-05T23:11:13.229" v="6415" actId="26606"/>
          <ac:spMkLst>
            <pc:docMk/>
            <pc:sldMk cId="3831818854" sldId="279"/>
            <ac:spMk id="31" creationId="{2F687420-BEB4-45CD-8226-339BE553B8E6}"/>
          </ac:spMkLst>
        </pc:spChg>
        <pc:spChg chg="add">
          <ac:chgData name="Trielle Alstead" userId="c9355a65-e4f7-4f7a-b6db-7d19d84b872d" providerId="ADAL" clId="{31B28533-1326-4FEE-9911-F38513063B44}" dt="2023-05-05T23:20:03.032" v="7032" actId="26606"/>
          <ac:spMkLst>
            <pc:docMk/>
            <pc:sldMk cId="3831818854" sldId="279"/>
            <ac:spMk id="32" creationId="{C13237C8-E62C-4F0D-A318-BD6FB6C2D138}"/>
          </ac:spMkLst>
        </pc:spChg>
        <pc:spChg chg="add del">
          <ac:chgData name="Trielle Alstead" userId="c9355a65-e4f7-4f7a-b6db-7d19d84b872d" providerId="ADAL" clId="{31B28533-1326-4FEE-9911-F38513063B44}" dt="2023-05-05T23:11:13.229" v="6415" actId="26606"/>
          <ac:spMkLst>
            <pc:docMk/>
            <pc:sldMk cId="3831818854" sldId="279"/>
            <ac:spMk id="33" creationId="{169CC832-2974-4E8D-90ED-3E2941BA7336}"/>
          </ac:spMkLst>
        </pc:spChg>
        <pc:spChg chg="add">
          <ac:chgData name="Trielle Alstead" userId="c9355a65-e4f7-4f7a-b6db-7d19d84b872d" providerId="ADAL" clId="{31B28533-1326-4FEE-9911-F38513063B44}" dt="2023-05-05T23:20:03.032" v="7032" actId="26606"/>
          <ac:spMkLst>
            <pc:docMk/>
            <pc:sldMk cId="3831818854" sldId="279"/>
            <ac:spMk id="34" creationId="{19C9EAEA-39D0-4B0E-A0EB-51E7B26740B1}"/>
          </ac:spMkLst>
        </pc:spChg>
        <pc:spChg chg="add del">
          <ac:chgData name="Trielle Alstead" userId="c9355a65-e4f7-4f7a-b6db-7d19d84b872d" providerId="ADAL" clId="{31B28533-1326-4FEE-9911-F38513063B44}" dt="2023-05-05T23:11:13.229" v="6415" actId="26606"/>
          <ac:spMkLst>
            <pc:docMk/>
            <pc:sldMk cId="3831818854" sldId="279"/>
            <ac:spMk id="35" creationId="{55222F96-971A-4F90-B841-6BAB416C7AC1}"/>
          </ac:spMkLst>
        </pc:spChg>
        <pc:spChg chg="add del">
          <ac:chgData name="Trielle Alstead" userId="c9355a65-e4f7-4f7a-b6db-7d19d84b872d" providerId="ADAL" clId="{31B28533-1326-4FEE-9911-F38513063B44}" dt="2023-05-05T23:11:13.229" v="6415" actId="26606"/>
          <ac:spMkLst>
            <pc:docMk/>
            <pc:sldMk cId="3831818854" sldId="279"/>
            <ac:spMk id="37" creationId="{08980754-6F4B-43C9-B9BE-127B6BED6586}"/>
          </ac:spMkLst>
        </pc:spChg>
        <pc:spChg chg="add del">
          <ac:chgData name="Trielle Alstead" userId="c9355a65-e4f7-4f7a-b6db-7d19d84b872d" providerId="ADAL" clId="{31B28533-1326-4FEE-9911-F38513063B44}" dt="2023-05-05T23:11:13.229" v="6415" actId="26606"/>
          <ac:spMkLst>
            <pc:docMk/>
            <pc:sldMk cId="3831818854" sldId="279"/>
            <ac:spMk id="39" creationId="{2C1BBA94-3F40-40AA-8BB9-E69E25E537C1}"/>
          </ac:spMkLst>
        </pc:spChg>
        <pc:grpChg chg="add del">
          <ac:chgData name="Trielle Alstead" userId="c9355a65-e4f7-4f7a-b6db-7d19d84b872d" providerId="ADAL" clId="{31B28533-1326-4FEE-9911-F38513063B44}" dt="2023-05-05T23:11:14.095" v="6417" actId="26606"/>
          <ac:grpSpMkLst>
            <pc:docMk/>
            <pc:sldMk cId="3831818854" sldId="279"/>
            <ac:grpSpMk id="23" creationId="{1DE889C7-FAD6-4397-98E2-05D503484459}"/>
          </ac:grpSpMkLst>
        </pc:grpChg>
        <pc:grpChg chg="add">
          <ac:chgData name="Trielle Alstead" userId="c9355a65-e4f7-4f7a-b6db-7d19d84b872d" providerId="ADAL" clId="{31B28533-1326-4FEE-9911-F38513063B44}" dt="2023-05-05T23:20:03.032" v="7032" actId="26606"/>
          <ac:grpSpMkLst>
            <pc:docMk/>
            <pc:sldMk cId="3831818854" sldId="279"/>
            <ac:grpSpMk id="27" creationId="{1DE889C7-FAD6-4397-98E2-05D503484459}"/>
          </ac:grpSpMkLst>
        </pc:grpChg>
        <pc:picChg chg="add mod">
          <ac:chgData name="Trielle Alstead" userId="c9355a65-e4f7-4f7a-b6db-7d19d84b872d" providerId="ADAL" clId="{31B28533-1326-4FEE-9911-F38513063B44}" dt="2023-05-05T23:21:32.047" v="7060"/>
          <ac:picMkLst>
            <pc:docMk/>
            <pc:sldMk cId="3831818854" sldId="279"/>
            <ac:picMk id="4" creationId="{3A636DAD-D442-1D37-B0EA-EEE7DFC54158}"/>
          </ac:picMkLst>
        </pc:picChg>
        <pc:picChg chg="add del mod">
          <ac:chgData name="Trielle Alstead" userId="c9355a65-e4f7-4f7a-b6db-7d19d84b872d" providerId="ADAL" clId="{31B28533-1326-4FEE-9911-F38513063B44}" dt="2023-05-05T23:10:05.327" v="6404" actId="478"/>
          <ac:picMkLst>
            <pc:docMk/>
            <pc:sldMk cId="3831818854" sldId="279"/>
            <ac:picMk id="4" creationId="{E7F66BA6-B57D-2C4A-26D0-2E88AA8D17B3}"/>
          </ac:picMkLst>
        </pc:picChg>
        <pc:picChg chg="add del mod modCrop">
          <ac:chgData name="Trielle Alstead" userId="c9355a65-e4f7-4f7a-b6db-7d19d84b872d" providerId="ADAL" clId="{31B28533-1326-4FEE-9911-F38513063B44}" dt="2023-05-05T23:11:14.505" v="6419"/>
          <ac:picMkLst>
            <pc:docMk/>
            <pc:sldMk cId="3831818854" sldId="279"/>
            <ac:picMk id="6" creationId="{55D29C65-ECF7-E9FD-187F-17DCE7D7E512}"/>
          </ac:picMkLst>
        </pc:picChg>
        <pc:picChg chg="add mod ord modCrop">
          <ac:chgData name="Trielle Alstead" userId="c9355a65-e4f7-4f7a-b6db-7d19d84b872d" providerId="ADAL" clId="{31B28533-1326-4FEE-9911-F38513063B44}" dt="2023-05-05T23:20:31.338" v="7039" actId="1076"/>
          <ac:picMkLst>
            <pc:docMk/>
            <pc:sldMk cId="3831818854" sldId="279"/>
            <ac:picMk id="8" creationId="{977312B8-6A6A-9D6E-5C65-2B60E762FF35}"/>
          </ac:picMkLst>
        </pc:picChg>
      </pc:sldChg>
      <pc:sldChg chg="addSp delSp modSp new mod setBg">
        <pc:chgData name="Trielle Alstead" userId="c9355a65-e4f7-4f7a-b6db-7d19d84b872d" providerId="ADAL" clId="{31B28533-1326-4FEE-9911-F38513063B44}" dt="2023-05-08T21:32:41.974" v="7306" actId="27107"/>
        <pc:sldMkLst>
          <pc:docMk/>
          <pc:sldMk cId="1795694927" sldId="280"/>
        </pc:sldMkLst>
        <pc:spChg chg="mod">
          <ac:chgData name="Trielle Alstead" userId="c9355a65-e4f7-4f7a-b6db-7d19d84b872d" providerId="ADAL" clId="{31B28533-1326-4FEE-9911-F38513063B44}" dt="2023-05-05T23:22:19.716" v="7082" actId="1076"/>
          <ac:spMkLst>
            <pc:docMk/>
            <pc:sldMk cId="1795694927" sldId="280"/>
            <ac:spMk id="2" creationId="{53B7481F-E436-7884-7C7A-B2510E5EAF27}"/>
          </ac:spMkLst>
        </pc:spChg>
        <pc:spChg chg="mod">
          <ac:chgData name="Trielle Alstead" userId="c9355a65-e4f7-4f7a-b6db-7d19d84b872d" providerId="ADAL" clId="{31B28533-1326-4FEE-9911-F38513063B44}" dt="2023-05-08T21:32:41.974" v="7306" actId="27107"/>
          <ac:spMkLst>
            <pc:docMk/>
            <pc:sldMk cId="1795694927" sldId="280"/>
            <ac:spMk id="3" creationId="{42DBDA68-3C10-C0BD-43CF-E75D664B00DF}"/>
          </ac:spMkLst>
        </pc:spChg>
        <pc:spChg chg="add">
          <ac:chgData name="Trielle Alstead" userId="c9355a65-e4f7-4f7a-b6db-7d19d84b872d" providerId="ADAL" clId="{31B28533-1326-4FEE-9911-F38513063B44}" dt="2023-05-05T23:21:48.067" v="7062" actId="26606"/>
          <ac:spMkLst>
            <pc:docMk/>
            <pc:sldMk cId="1795694927" sldId="280"/>
            <ac:spMk id="8" creationId="{081EA652-8C6A-4E69-BEB9-170809474553}"/>
          </ac:spMkLst>
        </pc:spChg>
        <pc:spChg chg="add">
          <ac:chgData name="Trielle Alstead" userId="c9355a65-e4f7-4f7a-b6db-7d19d84b872d" providerId="ADAL" clId="{31B28533-1326-4FEE-9911-F38513063B44}" dt="2023-05-05T23:21:48.067" v="7062" actId="26606"/>
          <ac:spMkLst>
            <pc:docMk/>
            <pc:sldMk cId="1795694927" sldId="280"/>
            <ac:spMk id="10" creationId="{5298780A-33B9-4EA2-8F67-DE68AD62841B}"/>
          </ac:spMkLst>
        </pc:spChg>
        <pc:spChg chg="add">
          <ac:chgData name="Trielle Alstead" userId="c9355a65-e4f7-4f7a-b6db-7d19d84b872d" providerId="ADAL" clId="{31B28533-1326-4FEE-9911-F38513063B44}" dt="2023-05-05T23:21:48.067" v="7062" actId="26606"/>
          <ac:spMkLst>
            <pc:docMk/>
            <pc:sldMk cId="1795694927" sldId="280"/>
            <ac:spMk id="12" creationId="{7F488E8B-4E1E-4402-8935-D4E6C02615C7}"/>
          </ac:spMkLst>
        </pc:spChg>
        <pc:picChg chg="add del mod">
          <ac:chgData name="Trielle Alstead" userId="c9355a65-e4f7-4f7a-b6db-7d19d84b872d" providerId="ADAL" clId="{31B28533-1326-4FEE-9911-F38513063B44}" dt="2023-05-05T23:21:34.377" v="7061" actId="478"/>
          <ac:picMkLst>
            <pc:docMk/>
            <pc:sldMk cId="1795694927" sldId="280"/>
            <ac:picMk id="4" creationId="{FA5587B8-F490-0754-AFD3-677D78A41796}"/>
          </ac:picMkLst>
        </pc:picChg>
        <pc:picChg chg="add mod">
          <ac:chgData name="Trielle Alstead" userId="c9355a65-e4f7-4f7a-b6db-7d19d84b872d" providerId="ADAL" clId="{31B28533-1326-4FEE-9911-F38513063B44}" dt="2023-05-05T23:22:45.405" v="7092"/>
          <ac:picMkLst>
            <pc:docMk/>
            <pc:sldMk cId="1795694927" sldId="280"/>
            <ac:picMk id="5" creationId="{545A1867-8543-8B07-FCAD-AD8B3A89CF70}"/>
          </ac:picMkLst>
        </pc:picChg>
      </pc:sldChg>
      <pc:sldChg chg="addSp modSp new mod setBg">
        <pc:chgData name="Trielle Alstead" userId="c9355a65-e4f7-4f7a-b6db-7d19d84b872d" providerId="ADAL" clId="{31B28533-1326-4FEE-9911-F38513063B44}" dt="2023-05-08T21:21:11.564" v="7229" actId="20577"/>
        <pc:sldMkLst>
          <pc:docMk/>
          <pc:sldMk cId="1244769570" sldId="281"/>
        </pc:sldMkLst>
        <pc:spChg chg="mod">
          <ac:chgData name="Trielle Alstead" userId="c9355a65-e4f7-4f7a-b6db-7d19d84b872d" providerId="ADAL" clId="{31B28533-1326-4FEE-9911-F38513063B44}" dt="2023-05-08T21:21:11.564" v="7229" actId="20577"/>
          <ac:spMkLst>
            <pc:docMk/>
            <pc:sldMk cId="1244769570" sldId="281"/>
            <ac:spMk id="2" creationId="{AB51838A-4927-8803-0CE5-CAFD2DD05EF3}"/>
          </ac:spMkLst>
        </pc:spChg>
        <pc:spChg chg="mod">
          <ac:chgData name="Trielle Alstead" userId="c9355a65-e4f7-4f7a-b6db-7d19d84b872d" providerId="ADAL" clId="{31B28533-1326-4FEE-9911-F38513063B44}" dt="2023-05-08T20:33:08.348" v="7218" actId="20577"/>
          <ac:spMkLst>
            <pc:docMk/>
            <pc:sldMk cId="1244769570" sldId="281"/>
            <ac:spMk id="3" creationId="{1DEC99DD-EDEE-3546-58E9-2A71FB031990}"/>
          </ac:spMkLst>
        </pc:spChg>
        <pc:spChg chg="add">
          <ac:chgData name="Trielle Alstead" userId="c9355a65-e4f7-4f7a-b6db-7d19d84b872d" providerId="ADAL" clId="{31B28533-1326-4FEE-9911-F38513063B44}" dt="2023-05-05T23:19:48.808" v="7029" actId="26606"/>
          <ac:spMkLst>
            <pc:docMk/>
            <pc:sldMk cId="1244769570" sldId="281"/>
            <ac:spMk id="8" creationId="{DBF61EA3-B236-439E-9C0B-340980D56BEE}"/>
          </ac:spMkLst>
        </pc:spChg>
        <pc:spChg chg="add">
          <ac:chgData name="Trielle Alstead" userId="c9355a65-e4f7-4f7a-b6db-7d19d84b872d" providerId="ADAL" clId="{31B28533-1326-4FEE-9911-F38513063B44}" dt="2023-05-05T23:19:48.808" v="7029" actId="26606"/>
          <ac:spMkLst>
            <pc:docMk/>
            <pc:sldMk cId="1244769570" sldId="281"/>
            <ac:spMk id="14" creationId="{E659831F-0D9A-4C63-9EBB-8435B85A440F}"/>
          </ac:spMkLst>
        </pc:spChg>
        <pc:grpChg chg="add">
          <ac:chgData name="Trielle Alstead" userId="c9355a65-e4f7-4f7a-b6db-7d19d84b872d" providerId="ADAL" clId="{31B28533-1326-4FEE-9911-F38513063B44}" dt="2023-05-05T23:19:48.808" v="7029" actId="26606"/>
          <ac:grpSpMkLst>
            <pc:docMk/>
            <pc:sldMk cId="1244769570" sldId="281"/>
            <ac:grpSpMk id="10" creationId="{28FAF094-D087-493F-8DF9-A486C2D6BBAA}"/>
          </ac:grpSpMkLst>
        </pc:grpChg>
        <pc:picChg chg="add mod">
          <ac:chgData name="Trielle Alstead" userId="c9355a65-e4f7-4f7a-b6db-7d19d84b872d" providerId="ADAL" clId="{31B28533-1326-4FEE-9911-F38513063B44}" dt="2023-05-05T23:21:23.415" v="7058"/>
          <ac:picMkLst>
            <pc:docMk/>
            <pc:sldMk cId="1244769570" sldId="281"/>
            <ac:picMk id="4" creationId="{84AFBEBD-3403-BAB1-05B7-95DD22D946AF}"/>
          </ac:picMkLst>
        </pc:picChg>
      </pc:sldChg>
      <pc:sldChg chg="addSp delSp modSp new mod setBg">
        <pc:chgData name="Trielle Alstead" userId="c9355a65-e4f7-4f7a-b6db-7d19d84b872d" providerId="ADAL" clId="{31B28533-1326-4FEE-9911-F38513063B44}" dt="2023-05-08T21:30:34.742" v="7305" actId="1076"/>
        <pc:sldMkLst>
          <pc:docMk/>
          <pc:sldMk cId="3171270570" sldId="282"/>
        </pc:sldMkLst>
        <pc:spChg chg="mod">
          <ac:chgData name="Trielle Alstead" userId="c9355a65-e4f7-4f7a-b6db-7d19d84b872d" providerId="ADAL" clId="{31B28533-1326-4FEE-9911-F38513063B44}" dt="2023-05-08T18:33:59.529" v="7194" actId="1076"/>
          <ac:spMkLst>
            <pc:docMk/>
            <pc:sldMk cId="3171270570" sldId="282"/>
            <ac:spMk id="2" creationId="{C817EA7F-4AB6-C352-2331-E47F2D26F8D8}"/>
          </ac:spMkLst>
        </pc:spChg>
        <pc:spChg chg="del">
          <ac:chgData name="Trielle Alstead" userId="c9355a65-e4f7-4f7a-b6db-7d19d84b872d" providerId="ADAL" clId="{31B28533-1326-4FEE-9911-F38513063B44}" dt="2023-05-05T23:18:45.453" v="7010" actId="478"/>
          <ac:spMkLst>
            <pc:docMk/>
            <pc:sldMk cId="3171270570" sldId="282"/>
            <ac:spMk id="3" creationId="{3F22A156-B1D4-50D4-E28F-18262DA70227}"/>
          </ac:spMkLst>
        </pc:spChg>
        <pc:spChg chg="add del">
          <ac:chgData name="Trielle Alstead" userId="c9355a65-e4f7-4f7a-b6db-7d19d84b872d" providerId="ADAL" clId="{31B28533-1326-4FEE-9911-F38513063B44}" dt="2023-05-05T23:19:21.799" v="7017" actId="26606"/>
          <ac:spMkLst>
            <pc:docMk/>
            <pc:sldMk cId="3171270570" sldId="282"/>
            <ac:spMk id="10" creationId="{DCF72F19-1473-448C-AA14-0CB8AA374CF0}"/>
          </ac:spMkLst>
        </pc:spChg>
        <pc:spChg chg="add del">
          <ac:chgData name="Trielle Alstead" userId="c9355a65-e4f7-4f7a-b6db-7d19d84b872d" providerId="ADAL" clId="{31B28533-1326-4FEE-9911-F38513063B44}" dt="2023-05-05T23:19:21.799" v="7017" actId="26606"/>
          <ac:spMkLst>
            <pc:docMk/>
            <pc:sldMk cId="3171270570" sldId="282"/>
            <ac:spMk id="16" creationId="{04357C93-F0CB-4A1C-8F77-4E9063789819}"/>
          </ac:spMkLst>
        </pc:spChg>
        <pc:spChg chg="add del">
          <ac:chgData name="Trielle Alstead" userId="c9355a65-e4f7-4f7a-b6db-7d19d84b872d" providerId="ADAL" clId="{31B28533-1326-4FEE-9911-F38513063B44}" dt="2023-05-05T23:19:26.431" v="7019" actId="26606"/>
          <ac:spMkLst>
            <pc:docMk/>
            <pc:sldMk cId="3171270570" sldId="282"/>
            <ac:spMk id="18" creationId="{9180DE06-7362-4888-AADA-7AADD57AC49D}"/>
          </ac:spMkLst>
        </pc:spChg>
        <pc:spChg chg="add del">
          <ac:chgData name="Trielle Alstead" userId="c9355a65-e4f7-4f7a-b6db-7d19d84b872d" providerId="ADAL" clId="{31B28533-1326-4FEE-9911-F38513063B44}" dt="2023-05-05T23:19:26.431" v="7019" actId="26606"/>
          <ac:spMkLst>
            <pc:docMk/>
            <pc:sldMk cId="3171270570" sldId="282"/>
            <ac:spMk id="21" creationId="{04357C93-F0CB-4A1C-8F77-4E9063789819}"/>
          </ac:spMkLst>
        </pc:spChg>
        <pc:spChg chg="add">
          <ac:chgData name="Trielle Alstead" userId="c9355a65-e4f7-4f7a-b6db-7d19d84b872d" providerId="ADAL" clId="{31B28533-1326-4FEE-9911-F38513063B44}" dt="2023-05-05T23:19:26.437" v="7020" actId="26606"/>
          <ac:spMkLst>
            <pc:docMk/>
            <pc:sldMk cId="3171270570" sldId="282"/>
            <ac:spMk id="23" creationId="{DCF72F19-1473-448C-AA14-0CB8AA374CF0}"/>
          </ac:spMkLst>
        </pc:spChg>
        <pc:spChg chg="add">
          <ac:chgData name="Trielle Alstead" userId="c9355a65-e4f7-4f7a-b6db-7d19d84b872d" providerId="ADAL" clId="{31B28533-1326-4FEE-9911-F38513063B44}" dt="2023-05-05T23:19:26.437" v="7020" actId="26606"/>
          <ac:spMkLst>
            <pc:docMk/>
            <pc:sldMk cId="3171270570" sldId="282"/>
            <ac:spMk id="25" creationId="{04357C93-F0CB-4A1C-8F77-4E9063789819}"/>
          </ac:spMkLst>
        </pc:spChg>
        <pc:grpChg chg="add del">
          <ac:chgData name="Trielle Alstead" userId="c9355a65-e4f7-4f7a-b6db-7d19d84b872d" providerId="ADAL" clId="{31B28533-1326-4FEE-9911-F38513063B44}" dt="2023-05-05T23:19:21.799" v="7017" actId="26606"/>
          <ac:grpSpMkLst>
            <pc:docMk/>
            <pc:sldMk cId="3171270570" sldId="282"/>
            <ac:grpSpMk id="12" creationId="{3AF6A671-C637-4547-85F4-51B6D1881399}"/>
          </ac:grpSpMkLst>
        </pc:grpChg>
        <pc:grpChg chg="add del">
          <ac:chgData name="Trielle Alstead" userId="c9355a65-e4f7-4f7a-b6db-7d19d84b872d" providerId="ADAL" clId="{31B28533-1326-4FEE-9911-F38513063B44}" dt="2023-05-05T23:19:26.431" v="7019" actId="26606"/>
          <ac:grpSpMkLst>
            <pc:docMk/>
            <pc:sldMk cId="3171270570" sldId="282"/>
            <ac:grpSpMk id="19" creationId="{3AF6A671-C637-4547-85F4-51B6D1881399}"/>
          </ac:grpSpMkLst>
        </pc:grpChg>
        <pc:grpChg chg="add">
          <ac:chgData name="Trielle Alstead" userId="c9355a65-e4f7-4f7a-b6db-7d19d84b872d" providerId="ADAL" clId="{31B28533-1326-4FEE-9911-F38513063B44}" dt="2023-05-05T23:19:26.437" v="7020" actId="26606"/>
          <ac:grpSpMkLst>
            <pc:docMk/>
            <pc:sldMk cId="3171270570" sldId="282"/>
            <ac:grpSpMk id="24" creationId="{3AF6A671-C637-4547-85F4-51B6D1881399}"/>
          </ac:grpSpMkLst>
        </pc:grpChg>
        <pc:picChg chg="add del mod modCrop">
          <ac:chgData name="Trielle Alstead" userId="c9355a65-e4f7-4f7a-b6db-7d19d84b872d" providerId="ADAL" clId="{31B28533-1326-4FEE-9911-F38513063B44}" dt="2023-05-08T21:29:43.610" v="7295" actId="478"/>
          <ac:picMkLst>
            <pc:docMk/>
            <pc:sldMk cId="3171270570" sldId="282"/>
            <ac:picMk id="4" creationId="{46B34F03-2EB9-AA6D-E6B3-A570D1B22F6B}"/>
          </ac:picMkLst>
        </pc:picChg>
        <pc:picChg chg="add del mod">
          <ac:chgData name="Trielle Alstead" userId="c9355a65-e4f7-4f7a-b6db-7d19d84b872d" providerId="ADAL" clId="{31B28533-1326-4FEE-9911-F38513063B44}" dt="2023-05-08T21:28:13.132" v="7281" actId="478"/>
          <ac:picMkLst>
            <pc:docMk/>
            <pc:sldMk cId="3171270570" sldId="282"/>
            <ac:picMk id="5" creationId="{646EAD6B-DCBE-46BB-0B9E-56B777CC8977}"/>
          </ac:picMkLst>
        </pc:picChg>
        <pc:picChg chg="add mod">
          <ac:chgData name="Trielle Alstead" userId="c9355a65-e4f7-4f7a-b6db-7d19d84b872d" providerId="ADAL" clId="{31B28533-1326-4FEE-9911-F38513063B44}" dt="2023-05-05T23:21:26.964" v="7059"/>
          <ac:picMkLst>
            <pc:docMk/>
            <pc:sldMk cId="3171270570" sldId="282"/>
            <ac:picMk id="6" creationId="{DED58B9B-8786-AE47-EEE5-C576BDAB7861}"/>
          </ac:picMkLst>
        </pc:picChg>
        <pc:picChg chg="add mod modCrop">
          <ac:chgData name="Trielle Alstead" userId="c9355a65-e4f7-4f7a-b6db-7d19d84b872d" providerId="ADAL" clId="{31B28533-1326-4FEE-9911-F38513063B44}" dt="2023-05-08T21:30:34.742" v="7305" actId="1076"/>
          <ac:picMkLst>
            <pc:docMk/>
            <pc:sldMk cId="3171270570" sldId="282"/>
            <ac:picMk id="8" creationId="{FE746FE4-255C-6E26-6395-146C778E3485}"/>
          </ac:picMkLst>
        </pc:picChg>
      </pc:sldChg>
      <pc:sldChg chg="new del">
        <pc:chgData name="Trielle Alstead" userId="c9355a65-e4f7-4f7a-b6db-7d19d84b872d" providerId="ADAL" clId="{31B28533-1326-4FEE-9911-F38513063B44}" dt="2023-05-08T20:32:16.476" v="7200" actId="680"/>
        <pc:sldMkLst>
          <pc:docMk/>
          <pc:sldMk cId="1430046131" sldId="28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F132B7FE-5448-4041-8A4C-4C29955A7511}" type="datetimeFigureOut">
              <a:rPr lang="en-US" smtClean="0"/>
              <a:t>5/8/2023</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D6520A2C-0B62-467A-B580-CFA786419CB7}" type="slidenum">
              <a:rPr lang="en-US" smtClean="0"/>
              <a:t>‹#›</a:t>
            </a:fld>
            <a:endParaRPr lang="en-US"/>
          </a:p>
        </p:txBody>
      </p:sp>
    </p:spTree>
    <p:extLst>
      <p:ext uri="{BB962C8B-B14F-4D97-AF65-F5344CB8AC3E}">
        <p14:creationId xmlns:p14="http://schemas.microsoft.com/office/powerpoint/2010/main" val="3676937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masis MT Pro Light" panose="02040304050005020304" pitchFamily="18" charset="0"/>
              </a:rPr>
              <a:t>Reached out to the Key Peninsula Community Council, the Key Peninsula Civic Center, and the Gig Harbor Rotary in hopes of making special presentations about the potential updates and upgrades to the project or utilizing these organizations as an outlet to distribute the survey</a:t>
            </a:r>
          </a:p>
        </p:txBody>
      </p:sp>
      <p:sp>
        <p:nvSpPr>
          <p:cNvPr id="4" name="Slide Number Placeholder 3"/>
          <p:cNvSpPr>
            <a:spLocks noGrp="1"/>
          </p:cNvSpPr>
          <p:nvPr>
            <p:ph type="sldNum" sz="quarter" idx="5"/>
          </p:nvPr>
        </p:nvSpPr>
        <p:spPr/>
        <p:txBody>
          <a:bodyPr/>
          <a:lstStyle/>
          <a:p>
            <a:fld id="{D6520A2C-0B62-467A-B580-CFA786419CB7}" type="slidenum">
              <a:rPr lang="en-US" smtClean="0"/>
              <a:t>5</a:t>
            </a:fld>
            <a:endParaRPr lang="en-US"/>
          </a:p>
        </p:txBody>
      </p:sp>
    </p:spTree>
    <p:extLst>
      <p:ext uri="{BB962C8B-B14F-4D97-AF65-F5344CB8AC3E}">
        <p14:creationId xmlns:p14="http://schemas.microsoft.com/office/powerpoint/2010/main" val="2527466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Tx/>
              <a:buChar char="-"/>
            </a:pPr>
            <a:r>
              <a:rPr lang="en-US" dirty="0"/>
              <a:t>Only 15% of survey responders were under 18 years hold</a:t>
            </a:r>
          </a:p>
          <a:p>
            <a:endParaRPr lang="en-US" dirty="0"/>
          </a:p>
          <a:p>
            <a:r>
              <a:rPr lang="en-US" dirty="0"/>
              <a:t>Single selection</a:t>
            </a:r>
          </a:p>
          <a:p>
            <a:pPr marL="173422" indent="-173422">
              <a:buFontTx/>
              <a:buChar char="-"/>
            </a:pPr>
            <a:r>
              <a:rPr lang="en-US" dirty="0"/>
              <a:t>40% visit VP several times a year</a:t>
            </a:r>
          </a:p>
          <a:p>
            <a:pPr marL="173422" indent="-173422">
              <a:buFontTx/>
              <a:buChar char="-"/>
            </a:pPr>
            <a:r>
              <a:rPr lang="en-US" dirty="0"/>
              <a:t>19% visit once a month</a:t>
            </a:r>
          </a:p>
          <a:p>
            <a:pPr marL="173422" indent="-173422">
              <a:buFontTx/>
              <a:buChar char="-"/>
            </a:pPr>
            <a:r>
              <a:rPr lang="en-US" dirty="0"/>
              <a:t>15% visit several times a week</a:t>
            </a:r>
          </a:p>
          <a:p>
            <a:pPr marL="173422" indent="-173422">
              <a:buFontTx/>
              <a:buChar char="-"/>
            </a:pPr>
            <a:r>
              <a:rPr lang="en-US" dirty="0"/>
              <a:t>14% visit once a week </a:t>
            </a:r>
          </a:p>
          <a:p>
            <a:pPr marL="173422" indent="-173422">
              <a:buFontTx/>
              <a:buChar char="-"/>
            </a:pPr>
            <a:r>
              <a:rPr lang="en-US" dirty="0"/>
              <a:t>10% never use the park</a:t>
            </a:r>
          </a:p>
        </p:txBody>
      </p:sp>
      <p:sp>
        <p:nvSpPr>
          <p:cNvPr id="4" name="Slide Number Placeholder 3"/>
          <p:cNvSpPr>
            <a:spLocks noGrp="1"/>
          </p:cNvSpPr>
          <p:nvPr>
            <p:ph type="sldNum" sz="quarter" idx="5"/>
          </p:nvPr>
        </p:nvSpPr>
        <p:spPr/>
        <p:txBody>
          <a:bodyPr/>
          <a:lstStyle/>
          <a:p>
            <a:fld id="{D6520A2C-0B62-467A-B580-CFA786419CB7}" type="slidenum">
              <a:rPr lang="en-US" smtClean="0"/>
              <a:t>8</a:t>
            </a:fld>
            <a:endParaRPr lang="en-US"/>
          </a:p>
        </p:txBody>
      </p:sp>
    </p:spTree>
    <p:extLst>
      <p:ext uri="{BB962C8B-B14F-4D97-AF65-F5344CB8AC3E}">
        <p14:creationId xmlns:p14="http://schemas.microsoft.com/office/powerpoint/2010/main" val="2465150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Multiple selections allowed</a:t>
            </a:r>
          </a:p>
          <a:p>
            <a:pPr marL="173422" indent="-173422">
              <a:buFontTx/>
              <a:buChar char="-"/>
            </a:pPr>
            <a:r>
              <a:rPr lang="en-US" dirty="0"/>
              <a:t>73% say other adults visit with them</a:t>
            </a:r>
          </a:p>
          <a:p>
            <a:pPr marL="173422" indent="-173422">
              <a:buFontTx/>
              <a:buChar char="-"/>
            </a:pPr>
            <a:r>
              <a:rPr lang="en-US" dirty="0"/>
              <a:t>39% say they visit with children under the age of 16</a:t>
            </a:r>
          </a:p>
          <a:p>
            <a:pPr marL="173422" indent="-173422">
              <a:buFontTx/>
              <a:buChar char="-"/>
            </a:pPr>
            <a:r>
              <a:rPr lang="en-US" dirty="0"/>
              <a:t>23% say they come with their dog</a:t>
            </a:r>
          </a:p>
          <a:p>
            <a:pPr marL="173422" indent="-173422">
              <a:buFontTx/>
              <a:buChar char="-"/>
            </a:pPr>
            <a:r>
              <a:rPr lang="en-US" dirty="0"/>
              <a:t>13% say they come alone</a:t>
            </a:r>
          </a:p>
          <a:p>
            <a:endParaRPr lang="en-US" dirty="0"/>
          </a:p>
          <a:p>
            <a:r>
              <a:rPr lang="en-US" dirty="0"/>
              <a:t>Multiple selections allowed</a:t>
            </a:r>
          </a:p>
          <a:p>
            <a:pPr marL="173422" indent="-173422">
              <a:buFontTx/>
              <a:buChar char="-"/>
            </a:pPr>
            <a:r>
              <a:rPr lang="en-US" dirty="0"/>
              <a:t>70% say they visit Volunteer Park for the disc golf course</a:t>
            </a:r>
          </a:p>
          <a:p>
            <a:pPr marL="173422" indent="-173422">
              <a:buFontTx/>
              <a:buChar char="-"/>
            </a:pPr>
            <a:r>
              <a:rPr lang="en-US" dirty="0"/>
              <a:t>40% say they visit VP for the Snack Shack</a:t>
            </a:r>
          </a:p>
          <a:p>
            <a:pPr marL="173422" indent="-173422">
              <a:buFontTx/>
              <a:buChar char="-"/>
            </a:pPr>
            <a:r>
              <a:rPr lang="en-US" dirty="0"/>
              <a:t>23% visit for to walk the trails</a:t>
            </a:r>
          </a:p>
          <a:p>
            <a:pPr marL="173422" indent="-173422">
              <a:buFontTx/>
              <a:buChar char="-"/>
            </a:pPr>
            <a:r>
              <a:rPr lang="en-US" dirty="0"/>
              <a:t>17% visit for the playground</a:t>
            </a:r>
          </a:p>
          <a:p>
            <a:pPr marL="173422" indent="-173422">
              <a:buFontTx/>
              <a:buChar char="-"/>
            </a:pPr>
            <a:endParaRPr lang="en-US" dirty="0"/>
          </a:p>
        </p:txBody>
      </p:sp>
      <p:sp>
        <p:nvSpPr>
          <p:cNvPr id="4" name="Slide Number Placeholder 3"/>
          <p:cNvSpPr>
            <a:spLocks noGrp="1"/>
          </p:cNvSpPr>
          <p:nvPr>
            <p:ph type="sldNum" sz="quarter" idx="5"/>
          </p:nvPr>
        </p:nvSpPr>
        <p:spPr/>
        <p:txBody>
          <a:bodyPr/>
          <a:lstStyle/>
          <a:p>
            <a:fld id="{D6520A2C-0B62-467A-B580-CFA786419CB7}" type="slidenum">
              <a:rPr lang="en-US" smtClean="0"/>
              <a:t>9</a:t>
            </a:fld>
            <a:endParaRPr lang="en-US"/>
          </a:p>
        </p:txBody>
      </p:sp>
    </p:spTree>
    <p:extLst>
      <p:ext uri="{BB962C8B-B14F-4D97-AF65-F5344CB8AC3E}">
        <p14:creationId xmlns:p14="http://schemas.microsoft.com/office/powerpoint/2010/main" val="113264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Multiple selections allowed</a:t>
            </a:r>
          </a:p>
          <a:p>
            <a:pPr marL="173422" indent="-173422">
              <a:buFontTx/>
              <a:buChar char="-"/>
            </a:pPr>
            <a:r>
              <a:rPr lang="en-US" dirty="0"/>
              <a:t>70% say they visit Volunteer Park for the disc golf course</a:t>
            </a:r>
          </a:p>
          <a:p>
            <a:pPr marL="173422" indent="-173422">
              <a:buFontTx/>
              <a:buChar char="-"/>
            </a:pPr>
            <a:r>
              <a:rPr lang="en-US" dirty="0"/>
              <a:t>40% say they visit VP for the Snack Shack</a:t>
            </a:r>
          </a:p>
          <a:p>
            <a:pPr marL="173422" indent="-173422">
              <a:buFontTx/>
              <a:buChar char="-"/>
            </a:pPr>
            <a:r>
              <a:rPr lang="en-US" dirty="0"/>
              <a:t>23% visit for to walk the trails</a:t>
            </a:r>
          </a:p>
          <a:p>
            <a:pPr marL="173422" indent="-173422">
              <a:buFontTx/>
              <a:buChar char="-"/>
            </a:pPr>
            <a:r>
              <a:rPr lang="en-US" dirty="0"/>
              <a:t>17% visit for the playground</a:t>
            </a:r>
          </a:p>
          <a:p>
            <a:pPr marL="173422" indent="-173422">
              <a:buFontTx/>
              <a:buChar char="-"/>
            </a:pPr>
            <a:endParaRPr lang="en-US" dirty="0"/>
          </a:p>
        </p:txBody>
      </p:sp>
      <p:sp>
        <p:nvSpPr>
          <p:cNvPr id="4" name="Slide Number Placeholder 3"/>
          <p:cNvSpPr>
            <a:spLocks noGrp="1"/>
          </p:cNvSpPr>
          <p:nvPr>
            <p:ph type="sldNum" sz="quarter" idx="5"/>
          </p:nvPr>
        </p:nvSpPr>
        <p:spPr/>
        <p:txBody>
          <a:bodyPr/>
          <a:lstStyle/>
          <a:p>
            <a:fld id="{D6520A2C-0B62-467A-B580-CFA786419CB7}" type="slidenum">
              <a:rPr lang="en-US" smtClean="0"/>
              <a:t>10</a:t>
            </a:fld>
            <a:endParaRPr lang="en-US"/>
          </a:p>
        </p:txBody>
      </p:sp>
    </p:spTree>
    <p:extLst>
      <p:ext uri="{BB962C8B-B14F-4D97-AF65-F5344CB8AC3E}">
        <p14:creationId xmlns:p14="http://schemas.microsoft.com/office/powerpoint/2010/main" val="2804142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Tx/>
              <a:buChar char="-"/>
            </a:pPr>
            <a:endParaRPr lang="en-US" dirty="0"/>
          </a:p>
        </p:txBody>
      </p:sp>
      <p:sp>
        <p:nvSpPr>
          <p:cNvPr id="4" name="Slide Number Placeholder 3"/>
          <p:cNvSpPr>
            <a:spLocks noGrp="1"/>
          </p:cNvSpPr>
          <p:nvPr>
            <p:ph type="sldNum" sz="quarter" idx="5"/>
          </p:nvPr>
        </p:nvSpPr>
        <p:spPr/>
        <p:txBody>
          <a:bodyPr/>
          <a:lstStyle/>
          <a:p>
            <a:fld id="{D6520A2C-0B62-467A-B580-CFA786419CB7}" type="slidenum">
              <a:rPr lang="en-US" smtClean="0"/>
              <a:t>11</a:t>
            </a:fld>
            <a:endParaRPr lang="en-US"/>
          </a:p>
        </p:txBody>
      </p:sp>
    </p:spTree>
    <p:extLst>
      <p:ext uri="{BB962C8B-B14F-4D97-AF65-F5344CB8AC3E}">
        <p14:creationId xmlns:p14="http://schemas.microsoft.com/office/powerpoint/2010/main" val="3594806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Tx/>
              <a:buChar char="-"/>
            </a:pPr>
            <a:endParaRPr lang="en-US" dirty="0"/>
          </a:p>
        </p:txBody>
      </p:sp>
      <p:sp>
        <p:nvSpPr>
          <p:cNvPr id="4" name="Slide Number Placeholder 3"/>
          <p:cNvSpPr>
            <a:spLocks noGrp="1"/>
          </p:cNvSpPr>
          <p:nvPr>
            <p:ph type="sldNum" sz="quarter" idx="5"/>
          </p:nvPr>
        </p:nvSpPr>
        <p:spPr/>
        <p:txBody>
          <a:bodyPr/>
          <a:lstStyle/>
          <a:p>
            <a:fld id="{D6520A2C-0B62-467A-B580-CFA786419CB7}" type="slidenum">
              <a:rPr lang="en-US" smtClean="0"/>
              <a:t>12</a:t>
            </a:fld>
            <a:endParaRPr lang="en-US"/>
          </a:p>
        </p:txBody>
      </p:sp>
    </p:spTree>
    <p:extLst>
      <p:ext uri="{BB962C8B-B14F-4D97-AF65-F5344CB8AC3E}">
        <p14:creationId xmlns:p14="http://schemas.microsoft.com/office/powerpoint/2010/main" val="2648363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6B455EC-EAFD-4E9F-B1DD-6D8ABE392C58}"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EA9355-E283-46E5-83DA-C996509506F3}" type="slidenum">
              <a:rPr lang="en-US" smtClean="0"/>
              <a:t>‹#›</a:t>
            </a:fld>
            <a:endParaRPr lang="en-US"/>
          </a:p>
        </p:txBody>
      </p:sp>
    </p:spTree>
    <p:extLst>
      <p:ext uri="{BB962C8B-B14F-4D97-AF65-F5344CB8AC3E}">
        <p14:creationId xmlns:p14="http://schemas.microsoft.com/office/powerpoint/2010/main" val="2518485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B455EC-EAFD-4E9F-B1DD-6D8ABE392C58}"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EA9355-E283-46E5-83DA-C996509506F3}" type="slidenum">
              <a:rPr lang="en-US" smtClean="0"/>
              <a:t>‹#›</a:t>
            </a:fld>
            <a:endParaRPr lang="en-US"/>
          </a:p>
        </p:txBody>
      </p:sp>
    </p:spTree>
    <p:extLst>
      <p:ext uri="{BB962C8B-B14F-4D97-AF65-F5344CB8AC3E}">
        <p14:creationId xmlns:p14="http://schemas.microsoft.com/office/powerpoint/2010/main" val="1861621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B455EC-EAFD-4E9F-B1DD-6D8ABE392C58}"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EA9355-E283-46E5-83DA-C996509506F3}" type="slidenum">
              <a:rPr lang="en-US" smtClean="0"/>
              <a:t>‹#›</a:t>
            </a:fld>
            <a:endParaRPr lang="en-US"/>
          </a:p>
        </p:txBody>
      </p:sp>
    </p:spTree>
    <p:extLst>
      <p:ext uri="{BB962C8B-B14F-4D97-AF65-F5344CB8AC3E}">
        <p14:creationId xmlns:p14="http://schemas.microsoft.com/office/powerpoint/2010/main" val="3798307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B455EC-EAFD-4E9F-B1DD-6D8ABE392C58}"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EA9355-E283-46E5-83DA-C996509506F3}" type="slidenum">
              <a:rPr lang="en-US" smtClean="0"/>
              <a:t>‹#›</a:t>
            </a:fld>
            <a:endParaRPr lang="en-US"/>
          </a:p>
        </p:txBody>
      </p:sp>
    </p:spTree>
    <p:extLst>
      <p:ext uri="{BB962C8B-B14F-4D97-AF65-F5344CB8AC3E}">
        <p14:creationId xmlns:p14="http://schemas.microsoft.com/office/powerpoint/2010/main" val="2514349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B455EC-EAFD-4E9F-B1DD-6D8ABE392C58}"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EA9355-E283-46E5-83DA-C996509506F3}" type="slidenum">
              <a:rPr lang="en-US" smtClean="0"/>
              <a:t>‹#›</a:t>
            </a:fld>
            <a:endParaRPr lang="en-US"/>
          </a:p>
        </p:txBody>
      </p:sp>
    </p:spTree>
    <p:extLst>
      <p:ext uri="{BB962C8B-B14F-4D97-AF65-F5344CB8AC3E}">
        <p14:creationId xmlns:p14="http://schemas.microsoft.com/office/powerpoint/2010/main" val="3207307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6B455EC-EAFD-4E9F-B1DD-6D8ABE392C58}" type="datetimeFigureOut">
              <a:rPr lang="en-US" smtClean="0"/>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EA9355-E283-46E5-83DA-C996509506F3}" type="slidenum">
              <a:rPr lang="en-US" smtClean="0"/>
              <a:t>‹#›</a:t>
            </a:fld>
            <a:endParaRPr lang="en-US"/>
          </a:p>
        </p:txBody>
      </p:sp>
    </p:spTree>
    <p:extLst>
      <p:ext uri="{BB962C8B-B14F-4D97-AF65-F5344CB8AC3E}">
        <p14:creationId xmlns:p14="http://schemas.microsoft.com/office/powerpoint/2010/main" val="2993838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B455EC-EAFD-4E9F-B1DD-6D8ABE392C58}" type="datetimeFigureOut">
              <a:rPr lang="en-US" smtClean="0"/>
              <a:t>5/8/2023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EA9355-E283-46E5-83DA-C996509506F3}" type="slidenum">
              <a:rPr lang="en-US" smtClean="0"/>
              <a:t>‹#›</a:t>
            </a:fld>
            <a:endParaRPr lang="en-US"/>
          </a:p>
        </p:txBody>
      </p:sp>
    </p:spTree>
    <p:extLst>
      <p:ext uri="{BB962C8B-B14F-4D97-AF65-F5344CB8AC3E}">
        <p14:creationId xmlns:p14="http://schemas.microsoft.com/office/powerpoint/2010/main" val="3352106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6B455EC-EAFD-4E9F-B1DD-6D8ABE392C58}" type="datetimeFigureOut">
              <a:rPr lang="en-US" smtClean="0"/>
              <a:t>5/8/2023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EA9355-E283-46E5-83DA-C996509506F3}" type="slidenum">
              <a:rPr lang="en-US" smtClean="0"/>
              <a:t>‹#›</a:t>
            </a:fld>
            <a:endParaRPr lang="en-US"/>
          </a:p>
        </p:txBody>
      </p:sp>
    </p:spTree>
    <p:extLst>
      <p:ext uri="{BB962C8B-B14F-4D97-AF65-F5344CB8AC3E}">
        <p14:creationId xmlns:p14="http://schemas.microsoft.com/office/powerpoint/2010/main" val="1752868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B455EC-EAFD-4E9F-B1DD-6D8ABE392C58}" type="datetimeFigureOut">
              <a:rPr lang="en-US" smtClean="0"/>
              <a:t>5/8/2023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EA9355-E283-46E5-83DA-C996509506F3}" type="slidenum">
              <a:rPr lang="en-US" smtClean="0"/>
              <a:t>‹#›</a:t>
            </a:fld>
            <a:endParaRPr lang="en-US"/>
          </a:p>
        </p:txBody>
      </p:sp>
    </p:spTree>
    <p:extLst>
      <p:ext uri="{BB962C8B-B14F-4D97-AF65-F5344CB8AC3E}">
        <p14:creationId xmlns:p14="http://schemas.microsoft.com/office/powerpoint/2010/main" val="1721006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B455EC-EAFD-4E9F-B1DD-6D8ABE392C58}" type="datetimeFigureOut">
              <a:rPr lang="en-US" smtClean="0"/>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EA9355-E283-46E5-83DA-C996509506F3}" type="slidenum">
              <a:rPr lang="en-US" smtClean="0"/>
              <a:t>‹#›</a:t>
            </a:fld>
            <a:endParaRPr lang="en-US"/>
          </a:p>
        </p:txBody>
      </p:sp>
    </p:spTree>
    <p:extLst>
      <p:ext uri="{BB962C8B-B14F-4D97-AF65-F5344CB8AC3E}">
        <p14:creationId xmlns:p14="http://schemas.microsoft.com/office/powerpoint/2010/main" val="3129314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B455EC-EAFD-4E9F-B1DD-6D8ABE392C58}" type="datetimeFigureOut">
              <a:rPr lang="en-US" smtClean="0"/>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EA9355-E283-46E5-83DA-C996509506F3}" type="slidenum">
              <a:rPr lang="en-US" smtClean="0"/>
              <a:t>‹#›</a:t>
            </a:fld>
            <a:endParaRPr lang="en-US"/>
          </a:p>
        </p:txBody>
      </p:sp>
    </p:spTree>
    <p:extLst>
      <p:ext uri="{BB962C8B-B14F-4D97-AF65-F5344CB8AC3E}">
        <p14:creationId xmlns:p14="http://schemas.microsoft.com/office/powerpoint/2010/main" val="3873816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B455EC-EAFD-4E9F-B1DD-6D8ABE392C58}" type="datetimeFigureOut">
              <a:rPr lang="en-US" smtClean="0"/>
              <a:t>5/8/2023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EA9355-E283-46E5-83DA-C996509506F3}" type="slidenum">
              <a:rPr lang="en-US" smtClean="0"/>
              <a:t>‹#›</a:t>
            </a:fld>
            <a:endParaRPr lang="en-US"/>
          </a:p>
        </p:txBody>
      </p:sp>
    </p:spTree>
    <p:extLst>
      <p:ext uri="{BB962C8B-B14F-4D97-AF65-F5344CB8AC3E}">
        <p14:creationId xmlns:p14="http://schemas.microsoft.com/office/powerpoint/2010/main" val="8631262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grass, sky, plant">
            <a:extLst>
              <a:ext uri="{FF2B5EF4-FFF2-40B4-BE49-F238E27FC236}">
                <a16:creationId xmlns:a16="http://schemas.microsoft.com/office/drawing/2014/main" id="{7CC70CCD-B0DF-C5B2-8EBF-8DF795AF3BE1}"/>
              </a:ext>
            </a:extLst>
          </p:cNvPr>
          <p:cNvPicPr>
            <a:picLocks noChangeAspect="1"/>
          </p:cNvPicPr>
          <p:nvPr/>
        </p:nvPicPr>
        <p:blipFill rotWithShape="1">
          <a:blip r:embed="rId2">
            <a:extLst>
              <a:ext uri="{28A0092B-C50C-407E-A947-70E740481C1C}">
                <a14:useLocalDpi xmlns:a14="http://schemas.microsoft.com/office/drawing/2010/main" val="0"/>
              </a:ext>
            </a:extLst>
          </a:blip>
          <a:srcRect l="12059"/>
          <a:stretch/>
        </p:blipFill>
        <p:spPr>
          <a:xfrm>
            <a:off x="0" y="0"/>
            <a:ext cx="8041341" cy="6858000"/>
          </a:xfrm>
          <a:prstGeom prst="rect">
            <a:avLst/>
          </a:prstGeom>
        </p:spPr>
      </p:pic>
      <p:sp>
        <p:nvSpPr>
          <p:cNvPr id="4" name="Title 3">
            <a:extLst>
              <a:ext uri="{FF2B5EF4-FFF2-40B4-BE49-F238E27FC236}">
                <a16:creationId xmlns:a16="http://schemas.microsoft.com/office/drawing/2014/main" id="{C5846EB4-F4AB-5D9C-CB5A-07B1F445F15E}"/>
              </a:ext>
            </a:extLst>
          </p:cNvPr>
          <p:cNvSpPr>
            <a:spLocks noGrp="1"/>
          </p:cNvSpPr>
          <p:nvPr>
            <p:ph type="ctrTitle"/>
          </p:nvPr>
        </p:nvSpPr>
        <p:spPr>
          <a:xfrm>
            <a:off x="8296567" y="391144"/>
            <a:ext cx="3600585" cy="4363011"/>
          </a:xfrm>
        </p:spPr>
        <p:txBody>
          <a:bodyPr anchor="ctr" anchorCtr="0">
            <a:noAutofit/>
          </a:bodyPr>
          <a:lstStyle/>
          <a:p>
            <a:r>
              <a:rPr lang="en-US" dirty="0">
                <a:latin typeface="Amasis MT Pro Black" panose="02040A04050005020304" pitchFamily="18" charset="0"/>
              </a:rPr>
              <a:t>Disc Golf Course </a:t>
            </a:r>
            <a:br>
              <a:rPr lang="en-US" dirty="0">
                <a:latin typeface="Amasis MT Pro Black" panose="02040A04050005020304" pitchFamily="18" charset="0"/>
              </a:rPr>
            </a:br>
            <a:r>
              <a:rPr lang="en-US" dirty="0">
                <a:latin typeface="Amasis MT Pro Black" panose="02040A04050005020304" pitchFamily="18" charset="0"/>
              </a:rPr>
              <a:t>Survey Analysis</a:t>
            </a:r>
          </a:p>
        </p:txBody>
      </p:sp>
      <p:pic>
        <p:nvPicPr>
          <p:cNvPr id="8" name="Picture 7" descr="Shape&#10;&#10;Description automatically generated">
            <a:extLst>
              <a:ext uri="{FF2B5EF4-FFF2-40B4-BE49-F238E27FC236}">
                <a16:creationId xmlns:a16="http://schemas.microsoft.com/office/drawing/2014/main" id="{12706031-44E8-55C0-0BB2-6FF0A3B32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1449" y="4947802"/>
            <a:ext cx="1590820" cy="1519054"/>
          </a:xfrm>
          <a:prstGeom prst="rect">
            <a:avLst/>
          </a:prstGeom>
          <a:effectLst/>
        </p:spPr>
      </p:pic>
      <p:sp>
        <p:nvSpPr>
          <p:cNvPr id="7" name="TextBox 6">
            <a:extLst>
              <a:ext uri="{FF2B5EF4-FFF2-40B4-BE49-F238E27FC236}">
                <a16:creationId xmlns:a16="http://schemas.microsoft.com/office/drawing/2014/main" id="{8E6D65E9-5EEB-F5F2-EC34-674619D87056}"/>
              </a:ext>
            </a:extLst>
          </p:cNvPr>
          <p:cNvSpPr txBox="1"/>
          <p:nvPr/>
        </p:nvSpPr>
        <p:spPr>
          <a:xfrm>
            <a:off x="85372" y="5591035"/>
            <a:ext cx="1307493" cy="1231106"/>
          </a:xfrm>
          <a:prstGeom prst="rect">
            <a:avLst/>
          </a:prstGeom>
          <a:noFill/>
        </p:spPr>
        <p:txBody>
          <a:bodyPr wrap="square" lIns="0" tIns="0" rIns="0" bIns="0" rtlCol="0" anchor="ctr" anchorCtr="0">
            <a:spAutoFit/>
          </a:bodyPr>
          <a:lstStyle/>
          <a:p>
            <a:r>
              <a:rPr lang="en-US" sz="8000" b="1" spc="50" dirty="0">
                <a:ln w="0"/>
                <a:solidFill>
                  <a:schemeClr val="bg2"/>
                </a:solidFill>
                <a:effectLst>
                  <a:innerShdw blurRad="63500" dist="50800" dir="13500000">
                    <a:srgbClr val="000000">
                      <a:alpha val="50000"/>
                    </a:srgbClr>
                  </a:innerShdw>
                </a:effectLst>
                <a:latin typeface="Amasis MT Pro Light" panose="02040304050005020304" pitchFamily="18" charset="0"/>
              </a:rPr>
              <a:t>‘</a:t>
            </a:r>
            <a:r>
              <a:rPr lang="en-US" sz="8000" b="1" spc="50" dirty="0">
                <a:ln w="0"/>
                <a:solidFill>
                  <a:schemeClr val="bg1"/>
                </a:solidFill>
                <a:effectLst>
                  <a:innerShdw blurRad="63500" dist="50800" dir="13500000">
                    <a:srgbClr val="000000">
                      <a:alpha val="50000"/>
                    </a:srgbClr>
                  </a:innerShdw>
                </a:effectLst>
                <a:latin typeface="Amasis MT Pro Light" panose="02040304050005020304" pitchFamily="18" charset="0"/>
              </a:rPr>
              <a:t>23</a:t>
            </a:r>
          </a:p>
        </p:txBody>
      </p:sp>
    </p:spTree>
    <p:extLst>
      <p:ext uri="{BB962C8B-B14F-4D97-AF65-F5344CB8AC3E}">
        <p14:creationId xmlns:p14="http://schemas.microsoft.com/office/powerpoint/2010/main" val="3205209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EDBC6-C3CA-99DC-2E86-C573EC3058F9}"/>
              </a:ext>
            </a:extLst>
          </p:cNvPr>
          <p:cNvSpPr>
            <a:spLocks noGrp="1"/>
          </p:cNvSpPr>
          <p:nvPr>
            <p:ph type="title"/>
          </p:nvPr>
        </p:nvSpPr>
        <p:spPr>
          <a:xfrm>
            <a:off x="588404" y="2275311"/>
            <a:ext cx="3558293" cy="2307378"/>
          </a:xfrm>
        </p:spPr>
        <p:txBody>
          <a:bodyPr>
            <a:normAutofit/>
          </a:bodyPr>
          <a:lstStyle/>
          <a:p>
            <a:r>
              <a:rPr lang="en-US" sz="4000" dirty="0">
                <a:latin typeface="Amasis MT Pro Medium" panose="02040604050005020304" pitchFamily="18" charset="0"/>
              </a:rPr>
              <a:t>Demographics and introduction questions</a:t>
            </a:r>
          </a:p>
        </p:txBody>
      </p:sp>
      <p:pic>
        <p:nvPicPr>
          <p:cNvPr id="6" name="Content Placeholder 5" descr="A screenshot of a graph&#10;&#10;Description automatically generated with low confidence">
            <a:extLst>
              <a:ext uri="{FF2B5EF4-FFF2-40B4-BE49-F238E27FC236}">
                <a16:creationId xmlns:a16="http://schemas.microsoft.com/office/drawing/2014/main" id="{1EE3FF10-EBC1-D116-F19D-123116B85E9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77228" y="178198"/>
            <a:ext cx="6984670" cy="65016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Shape&#10;&#10;Description automatically generated">
            <a:extLst>
              <a:ext uri="{FF2B5EF4-FFF2-40B4-BE49-F238E27FC236}">
                <a16:creationId xmlns:a16="http://schemas.microsoft.com/office/drawing/2014/main" id="{16F478B8-4445-9347-5194-13DB81B945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76" y="5867309"/>
            <a:ext cx="1036948" cy="990168"/>
          </a:xfrm>
          <a:prstGeom prst="rect">
            <a:avLst/>
          </a:prstGeom>
          <a:effectLst/>
        </p:spPr>
      </p:pic>
    </p:spTree>
    <p:extLst>
      <p:ext uri="{BB962C8B-B14F-4D97-AF65-F5344CB8AC3E}">
        <p14:creationId xmlns:p14="http://schemas.microsoft.com/office/powerpoint/2010/main" val="3267874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EDBC6-C3CA-99DC-2E86-C573EC3058F9}"/>
              </a:ext>
            </a:extLst>
          </p:cNvPr>
          <p:cNvSpPr>
            <a:spLocks noGrp="1"/>
          </p:cNvSpPr>
          <p:nvPr>
            <p:ph type="title"/>
          </p:nvPr>
        </p:nvSpPr>
        <p:spPr/>
        <p:txBody>
          <a:bodyPr>
            <a:normAutofit/>
          </a:bodyPr>
          <a:lstStyle/>
          <a:p>
            <a:r>
              <a:rPr lang="en-US" sz="4000" dirty="0">
                <a:latin typeface="Amasis MT Pro Medium" panose="02040604050005020304" pitchFamily="18" charset="0"/>
              </a:rPr>
              <a:t>Demographics and introduction questions</a:t>
            </a:r>
          </a:p>
        </p:txBody>
      </p:sp>
      <p:pic>
        <p:nvPicPr>
          <p:cNvPr id="6" name="Content Placeholder 5" descr="A pie chart with text&#10;&#10;Description automatically generated with low confidence">
            <a:extLst>
              <a:ext uri="{FF2B5EF4-FFF2-40B4-BE49-F238E27FC236}">
                <a16:creationId xmlns:a16="http://schemas.microsoft.com/office/drawing/2014/main" id="{EF934F88-4791-2760-3E43-3B6E98EFCF6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199" y="1421163"/>
            <a:ext cx="10515599" cy="5137207"/>
          </a:xfrm>
        </p:spPr>
      </p:pic>
      <p:pic>
        <p:nvPicPr>
          <p:cNvPr id="8" name="Picture 7" descr="Shape&#10;&#10;Description automatically generated">
            <a:extLst>
              <a:ext uri="{FF2B5EF4-FFF2-40B4-BE49-F238E27FC236}">
                <a16:creationId xmlns:a16="http://schemas.microsoft.com/office/drawing/2014/main" id="{59026F18-5B58-DBC1-588A-46CEB61205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76" y="5867309"/>
            <a:ext cx="1036948" cy="990168"/>
          </a:xfrm>
          <a:prstGeom prst="rect">
            <a:avLst/>
          </a:prstGeom>
          <a:effectLst/>
        </p:spPr>
      </p:pic>
    </p:spTree>
    <p:extLst>
      <p:ext uri="{BB962C8B-B14F-4D97-AF65-F5344CB8AC3E}">
        <p14:creationId xmlns:p14="http://schemas.microsoft.com/office/powerpoint/2010/main" val="4058230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EDBC6-C3CA-99DC-2E86-C573EC3058F9}"/>
              </a:ext>
            </a:extLst>
          </p:cNvPr>
          <p:cNvSpPr>
            <a:spLocks noGrp="1"/>
          </p:cNvSpPr>
          <p:nvPr>
            <p:ph type="title"/>
          </p:nvPr>
        </p:nvSpPr>
        <p:spPr/>
        <p:txBody>
          <a:bodyPr>
            <a:normAutofit/>
          </a:bodyPr>
          <a:lstStyle/>
          <a:p>
            <a:r>
              <a:rPr lang="en-US" sz="4000" dirty="0">
                <a:latin typeface="Amasis MT Pro Medium" panose="02040604050005020304" pitchFamily="18" charset="0"/>
              </a:rPr>
              <a:t>Demographics and introduction questions</a:t>
            </a:r>
          </a:p>
        </p:txBody>
      </p:sp>
      <p:pic>
        <p:nvPicPr>
          <p:cNvPr id="6" name="Content Placeholder 5" descr="A picture containing text, screenshot, diagram, font&#10;&#10;Description automatically generated">
            <a:extLst>
              <a:ext uri="{FF2B5EF4-FFF2-40B4-BE49-F238E27FC236}">
                <a16:creationId xmlns:a16="http://schemas.microsoft.com/office/drawing/2014/main" id="{F0B07FC6-7481-AF5F-3B61-C711F6EFF59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410095"/>
            <a:ext cx="10515600" cy="4949244"/>
          </a:xfrm>
        </p:spPr>
      </p:pic>
      <p:pic>
        <p:nvPicPr>
          <p:cNvPr id="8" name="Picture 7" descr="Shape&#10;&#10;Description automatically generated">
            <a:extLst>
              <a:ext uri="{FF2B5EF4-FFF2-40B4-BE49-F238E27FC236}">
                <a16:creationId xmlns:a16="http://schemas.microsoft.com/office/drawing/2014/main" id="{284EEAAE-EDF4-56B8-B53A-EF6D7C89ED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76" y="5867309"/>
            <a:ext cx="1036948" cy="990168"/>
          </a:xfrm>
          <a:prstGeom prst="rect">
            <a:avLst/>
          </a:prstGeom>
          <a:effectLst/>
        </p:spPr>
      </p:pic>
    </p:spTree>
    <p:extLst>
      <p:ext uri="{BB962C8B-B14F-4D97-AF65-F5344CB8AC3E}">
        <p14:creationId xmlns:p14="http://schemas.microsoft.com/office/powerpoint/2010/main" val="2334386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B24F5-AB93-826A-DCF2-2041F8670591}"/>
              </a:ext>
            </a:extLst>
          </p:cNvPr>
          <p:cNvSpPr>
            <a:spLocks noGrp="1"/>
          </p:cNvSpPr>
          <p:nvPr>
            <p:ph type="title"/>
          </p:nvPr>
        </p:nvSpPr>
        <p:spPr>
          <a:xfrm>
            <a:off x="838200" y="184369"/>
            <a:ext cx="10515600" cy="719399"/>
          </a:xfrm>
        </p:spPr>
        <p:txBody>
          <a:bodyPr>
            <a:normAutofit/>
          </a:bodyPr>
          <a:lstStyle/>
          <a:p>
            <a:r>
              <a:rPr lang="en-US" sz="3200" dirty="0">
                <a:latin typeface="Amasis MT Pro Medium" panose="02040604050005020304" pitchFamily="18" charset="0"/>
              </a:rPr>
              <a:t>For those who </a:t>
            </a:r>
            <a:r>
              <a:rPr lang="en-US" sz="3200" u="sng" dirty="0">
                <a:latin typeface="Amasis MT Pro Medium" panose="02040604050005020304" pitchFamily="18" charset="0"/>
              </a:rPr>
              <a:t>do not</a:t>
            </a:r>
            <a:r>
              <a:rPr lang="en-US" sz="3200" dirty="0">
                <a:latin typeface="Amasis MT Pro Medium" panose="02040604050005020304" pitchFamily="18" charset="0"/>
              </a:rPr>
              <a:t> play disc golf at Volunteer Park…</a:t>
            </a:r>
          </a:p>
        </p:txBody>
      </p:sp>
      <p:pic>
        <p:nvPicPr>
          <p:cNvPr id="5" name="Content Placeholder 4" descr="A picture containing text, screenshot, diagram, font&#10;&#10;Description automatically generated">
            <a:extLst>
              <a:ext uri="{FF2B5EF4-FFF2-40B4-BE49-F238E27FC236}">
                <a16:creationId xmlns:a16="http://schemas.microsoft.com/office/drawing/2014/main" id="{26AA0203-6518-9EA8-9018-647F0269C95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3915"/>
          <a:stretch/>
        </p:blipFill>
        <p:spPr>
          <a:xfrm>
            <a:off x="1765821" y="1029688"/>
            <a:ext cx="8660358" cy="5643943"/>
          </a:xfrm>
        </p:spPr>
      </p:pic>
      <p:pic>
        <p:nvPicPr>
          <p:cNvPr id="6" name="Picture 5" descr="Shape&#10;&#10;Description automatically generated">
            <a:extLst>
              <a:ext uri="{FF2B5EF4-FFF2-40B4-BE49-F238E27FC236}">
                <a16:creationId xmlns:a16="http://schemas.microsoft.com/office/drawing/2014/main" id="{AC884D9A-CD17-D065-D331-9C7808F481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76" y="5867309"/>
            <a:ext cx="1036948" cy="990168"/>
          </a:xfrm>
          <a:prstGeom prst="rect">
            <a:avLst/>
          </a:prstGeom>
          <a:effectLst/>
        </p:spPr>
      </p:pic>
    </p:spTree>
    <p:extLst>
      <p:ext uri="{BB962C8B-B14F-4D97-AF65-F5344CB8AC3E}">
        <p14:creationId xmlns:p14="http://schemas.microsoft.com/office/powerpoint/2010/main" val="3113592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B24F5-AB93-826A-DCF2-2041F8670591}"/>
              </a:ext>
            </a:extLst>
          </p:cNvPr>
          <p:cNvSpPr>
            <a:spLocks noGrp="1"/>
          </p:cNvSpPr>
          <p:nvPr>
            <p:ph type="title"/>
          </p:nvPr>
        </p:nvSpPr>
        <p:spPr>
          <a:xfrm>
            <a:off x="838200" y="184369"/>
            <a:ext cx="10515600" cy="719399"/>
          </a:xfrm>
        </p:spPr>
        <p:txBody>
          <a:bodyPr>
            <a:normAutofit/>
          </a:bodyPr>
          <a:lstStyle/>
          <a:p>
            <a:r>
              <a:rPr lang="en-US" sz="3200" dirty="0">
                <a:latin typeface="Amasis MT Pro Medium" panose="02040604050005020304" pitchFamily="18" charset="0"/>
              </a:rPr>
              <a:t>For those who </a:t>
            </a:r>
            <a:r>
              <a:rPr lang="en-US" sz="3200" u="sng" dirty="0">
                <a:latin typeface="Amasis MT Pro Medium" panose="02040604050005020304" pitchFamily="18" charset="0"/>
              </a:rPr>
              <a:t>do</a:t>
            </a:r>
            <a:r>
              <a:rPr lang="en-US" sz="3200" dirty="0">
                <a:latin typeface="Amasis MT Pro Medium" panose="02040604050005020304" pitchFamily="18" charset="0"/>
              </a:rPr>
              <a:t> play disc golf at Volunteer Park…</a:t>
            </a:r>
          </a:p>
        </p:txBody>
      </p:sp>
      <p:pic>
        <p:nvPicPr>
          <p:cNvPr id="6" name="Picture 5" descr="Shape&#10;&#10;Description automatically generated">
            <a:extLst>
              <a:ext uri="{FF2B5EF4-FFF2-40B4-BE49-F238E27FC236}">
                <a16:creationId xmlns:a16="http://schemas.microsoft.com/office/drawing/2014/main" id="{AC884D9A-CD17-D065-D331-9C7808F481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76" y="5867309"/>
            <a:ext cx="1036948" cy="990168"/>
          </a:xfrm>
          <a:prstGeom prst="rect">
            <a:avLst/>
          </a:prstGeom>
          <a:effectLst/>
        </p:spPr>
      </p:pic>
      <p:pic>
        <p:nvPicPr>
          <p:cNvPr id="8" name="Content Placeholder 7" descr="A picture containing text, screenshot, diagram, font&#10;&#10;Description automatically generated">
            <a:extLst>
              <a:ext uri="{FF2B5EF4-FFF2-40B4-BE49-F238E27FC236}">
                <a16:creationId xmlns:a16="http://schemas.microsoft.com/office/drawing/2014/main" id="{36D3A3A3-051C-5BCA-1263-FCAE259E165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29987" y="903768"/>
            <a:ext cx="9532026" cy="5835239"/>
          </a:xfrm>
        </p:spPr>
      </p:pic>
    </p:spTree>
    <p:extLst>
      <p:ext uri="{BB962C8B-B14F-4D97-AF65-F5344CB8AC3E}">
        <p14:creationId xmlns:p14="http://schemas.microsoft.com/office/powerpoint/2010/main" val="1883799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B24F5-AB93-826A-DCF2-2041F8670591}"/>
              </a:ext>
            </a:extLst>
          </p:cNvPr>
          <p:cNvSpPr>
            <a:spLocks noGrp="1"/>
          </p:cNvSpPr>
          <p:nvPr>
            <p:ph type="title"/>
          </p:nvPr>
        </p:nvSpPr>
        <p:spPr>
          <a:xfrm>
            <a:off x="838200" y="184369"/>
            <a:ext cx="10515600" cy="719399"/>
          </a:xfrm>
        </p:spPr>
        <p:txBody>
          <a:bodyPr>
            <a:normAutofit/>
          </a:bodyPr>
          <a:lstStyle/>
          <a:p>
            <a:r>
              <a:rPr lang="en-US" sz="3200" dirty="0">
                <a:latin typeface="Amasis MT Pro Medium" panose="02040604050005020304" pitchFamily="18" charset="0"/>
              </a:rPr>
              <a:t>For those who </a:t>
            </a:r>
            <a:r>
              <a:rPr lang="en-US" sz="3200" u="sng" dirty="0">
                <a:latin typeface="Amasis MT Pro Medium" panose="02040604050005020304" pitchFamily="18" charset="0"/>
              </a:rPr>
              <a:t>do</a:t>
            </a:r>
            <a:r>
              <a:rPr lang="en-US" sz="3200" dirty="0">
                <a:latin typeface="Amasis MT Pro Medium" panose="02040604050005020304" pitchFamily="18" charset="0"/>
              </a:rPr>
              <a:t> play disc golf at Volunteer Park…</a:t>
            </a:r>
          </a:p>
        </p:txBody>
      </p:sp>
      <p:pic>
        <p:nvPicPr>
          <p:cNvPr id="6" name="Picture 5" descr="Shape&#10;&#10;Description automatically generated">
            <a:extLst>
              <a:ext uri="{FF2B5EF4-FFF2-40B4-BE49-F238E27FC236}">
                <a16:creationId xmlns:a16="http://schemas.microsoft.com/office/drawing/2014/main" id="{AC884D9A-CD17-D065-D331-9C7808F481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76" y="5867309"/>
            <a:ext cx="1036948" cy="990168"/>
          </a:xfrm>
          <a:prstGeom prst="rect">
            <a:avLst/>
          </a:prstGeom>
          <a:effectLst/>
        </p:spPr>
      </p:pic>
      <p:pic>
        <p:nvPicPr>
          <p:cNvPr id="7" name="Content Placeholder 6" descr="A picture containing text, screenshot, diagram, number&#10;&#10;Description automatically generated">
            <a:extLst>
              <a:ext uri="{FF2B5EF4-FFF2-40B4-BE49-F238E27FC236}">
                <a16:creationId xmlns:a16="http://schemas.microsoft.com/office/drawing/2014/main" id="{3572B1FB-687C-8A4E-9859-BF859D24C1A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25085" y="903768"/>
            <a:ext cx="8141829" cy="5823604"/>
          </a:xfrm>
        </p:spPr>
      </p:pic>
    </p:spTree>
    <p:extLst>
      <p:ext uri="{BB962C8B-B14F-4D97-AF65-F5344CB8AC3E}">
        <p14:creationId xmlns:p14="http://schemas.microsoft.com/office/powerpoint/2010/main" val="2891821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B24F5-AB93-826A-DCF2-2041F8670591}"/>
              </a:ext>
            </a:extLst>
          </p:cNvPr>
          <p:cNvSpPr>
            <a:spLocks noGrp="1"/>
          </p:cNvSpPr>
          <p:nvPr>
            <p:ph type="title"/>
          </p:nvPr>
        </p:nvSpPr>
        <p:spPr>
          <a:xfrm>
            <a:off x="838199" y="184368"/>
            <a:ext cx="10515600" cy="1155333"/>
          </a:xfrm>
        </p:spPr>
        <p:txBody>
          <a:bodyPr>
            <a:normAutofit/>
          </a:bodyPr>
          <a:lstStyle/>
          <a:p>
            <a:r>
              <a:rPr lang="en-US" sz="3200" dirty="0">
                <a:latin typeface="Amasis MT Pro Medium" panose="02040604050005020304" pitchFamily="18" charset="0"/>
              </a:rPr>
              <a:t>For those who are uncomfortable in the park because of the disc golf course…</a:t>
            </a:r>
          </a:p>
        </p:txBody>
      </p:sp>
      <p:pic>
        <p:nvPicPr>
          <p:cNvPr id="6" name="Picture 5" descr="Shape&#10;&#10;Description automatically generated">
            <a:extLst>
              <a:ext uri="{FF2B5EF4-FFF2-40B4-BE49-F238E27FC236}">
                <a16:creationId xmlns:a16="http://schemas.microsoft.com/office/drawing/2014/main" id="{AC884D9A-CD17-D065-D331-9C7808F481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76" y="5867309"/>
            <a:ext cx="1036948" cy="990168"/>
          </a:xfrm>
          <a:prstGeom prst="rect">
            <a:avLst/>
          </a:prstGeom>
          <a:effectLst/>
        </p:spPr>
      </p:pic>
      <p:pic>
        <p:nvPicPr>
          <p:cNvPr id="8" name="Content Placeholder 7" descr="A picture containing text, screenshot, font, number&#10;&#10;Description automatically generated">
            <a:extLst>
              <a:ext uri="{FF2B5EF4-FFF2-40B4-BE49-F238E27FC236}">
                <a16:creationId xmlns:a16="http://schemas.microsoft.com/office/drawing/2014/main" id="{BD9D90FC-A4E7-5500-667C-FC7F1FFB2A9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3208"/>
          <a:stretch/>
        </p:blipFill>
        <p:spPr>
          <a:xfrm>
            <a:off x="1574313" y="1233954"/>
            <a:ext cx="9043373" cy="5546003"/>
          </a:xfrm>
        </p:spPr>
      </p:pic>
    </p:spTree>
    <p:extLst>
      <p:ext uri="{BB962C8B-B14F-4D97-AF65-F5344CB8AC3E}">
        <p14:creationId xmlns:p14="http://schemas.microsoft.com/office/powerpoint/2010/main" val="3862256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B24F5-AB93-826A-DCF2-2041F8670591}"/>
              </a:ext>
            </a:extLst>
          </p:cNvPr>
          <p:cNvSpPr>
            <a:spLocks noGrp="1"/>
          </p:cNvSpPr>
          <p:nvPr>
            <p:ph type="title"/>
          </p:nvPr>
        </p:nvSpPr>
        <p:spPr>
          <a:xfrm>
            <a:off x="838200" y="184369"/>
            <a:ext cx="10515600" cy="719399"/>
          </a:xfrm>
        </p:spPr>
        <p:txBody>
          <a:bodyPr>
            <a:normAutofit/>
          </a:bodyPr>
          <a:lstStyle/>
          <a:p>
            <a:r>
              <a:rPr lang="en-US" sz="3200" dirty="0">
                <a:latin typeface="Amasis MT Pro Medium" panose="02040604050005020304" pitchFamily="18" charset="0"/>
              </a:rPr>
              <a:t>General reactions across all zip codes…</a:t>
            </a:r>
          </a:p>
        </p:txBody>
      </p:sp>
      <p:pic>
        <p:nvPicPr>
          <p:cNvPr id="6" name="Picture 5" descr="Shape&#10;&#10;Description automatically generated">
            <a:extLst>
              <a:ext uri="{FF2B5EF4-FFF2-40B4-BE49-F238E27FC236}">
                <a16:creationId xmlns:a16="http://schemas.microsoft.com/office/drawing/2014/main" id="{AC884D9A-CD17-D065-D331-9C7808F481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76" y="5867309"/>
            <a:ext cx="1036948" cy="990168"/>
          </a:xfrm>
          <a:prstGeom prst="rect">
            <a:avLst/>
          </a:prstGeom>
          <a:effectLst/>
        </p:spPr>
      </p:pic>
      <p:pic>
        <p:nvPicPr>
          <p:cNvPr id="8" name="Content Placeholder 7" descr="A picture containing text, screenshot, diagram, font&#10;&#10;Description automatically generated">
            <a:extLst>
              <a:ext uri="{FF2B5EF4-FFF2-40B4-BE49-F238E27FC236}">
                <a16:creationId xmlns:a16="http://schemas.microsoft.com/office/drawing/2014/main" id="{4F8DC75A-15C5-95F6-1725-DB68D68561D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15472" y="1010094"/>
            <a:ext cx="10515601" cy="5192450"/>
          </a:xfrm>
        </p:spPr>
      </p:pic>
    </p:spTree>
    <p:extLst>
      <p:ext uri="{BB962C8B-B14F-4D97-AF65-F5344CB8AC3E}">
        <p14:creationId xmlns:p14="http://schemas.microsoft.com/office/powerpoint/2010/main" val="4014057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B24F5-AB93-826A-DCF2-2041F8670591}"/>
              </a:ext>
            </a:extLst>
          </p:cNvPr>
          <p:cNvSpPr>
            <a:spLocks noGrp="1"/>
          </p:cNvSpPr>
          <p:nvPr>
            <p:ph type="title"/>
          </p:nvPr>
        </p:nvSpPr>
        <p:spPr>
          <a:xfrm>
            <a:off x="838200" y="184369"/>
            <a:ext cx="10515600" cy="719399"/>
          </a:xfrm>
        </p:spPr>
        <p:txBody>
          <a:bodyPr>
            <a:normAutofit/>
          </a:bodyPr>
          <a:lstStyle/>
          <a:p>
            <a:r>
              <a:rPr lang="en-US" sz="3200" dirty="0">
                <a:latin typeface="Amasis MT Pro Medium" panose="02040604050005020304" pitchFamily="18" charset="0"/>
              </a:rPr>
              <a:t>General reactions from the Key Peninsula…</a:t>
            </a:r>
          </a:p>
        </p:txBody>
      </p:sp>
      <p:pic>
        <p:nvPicPr>
          <p:cNvPr id="7" name="Content Placeholder 6" descr="A picture containing text, screenshot, diagram, font&#10;&#10;Description automatically generated">
            <a:extLst>
              <a:ext uri="{FF2B5EF4-FFF2-40B4-BE49-F238E27FC236}">
                <a16:creationId xmlns:a16="http://schemas.microsoft.com/office/drawing/2014/main" id="{D9FEE942-9BC0-74D5-051D-1ED2B7E1958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972880"/>
            <a:ext cx="10932042" cy="5422591"/>
          </a:xfrm>
        </p:spPr>
      </p:pic>
      <p:pic>
        <p:nvPicPr>
          <p:cNvPr id="6" name="Picture 5" descr="Shape&#10;&#10;Description automatically generated">
            <a:extLst>
              <a:ext uri="{FF2B5EF4-FFF2-40B4-BE49-F238E27FC236}">
                <a16:creationId xmlns:a16="http://schemas.microsoft.com/office/drawing/2014/main" id="{AC884D9A-CD17-D065-D331-9C7808F481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76" y="5867309"/>
            <a:ext cx="1036948" cy="990168"/>
          </a:xfrm>
          <a:prstGeom prst="rect">
            <a:avLst/>
          </a:prstGeom>
          <a:effectLst/>
        </p:spPr>
      </p:pic>
    </p:spTree>
    <p:extLst>
      <p:ext uri="{BB962C8B-B14F-4D97-AF65-F5344CB8AC3E}">
        <p14:creationId xmlns:p14="http://schemas.microsoft.com/office/powerpoint/2010/main" val="1563727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B24F5-AB93-826A-DCF2-2041F8670591}"/>
              </a:ext>
            </a:extLst>
          </p:cNvPr>
          <p:cNvSpPr>
            <a:spLocks noGrp="1"/>
          </p:cNvSpPr>
          <p:nvPr>
            <p:ph type="title"/>
          </p:nvPr>
        </p:nvSpPr>
        <p:spPr>
          <a:xfrm>
            <a:off x="838200" y="184369"/>
            <a:ext cx="10515600" cy="719399"/>
          </a:xfrm>
        </p:spPr>
        <p:txBody>
          <a:bodyPr>
            <a:normAutofit/>
          </a:bodyPr>
          <a:lstStyle/>
          <a:p>
            <a:r>
              <a:rPr lang="en-US" sz="3200" dirty="0">
                <a:latin typeface="Amasis MT Pro Medium" panose="02040604050005020304" pitchFamily="18" charset="0"/>
              </a:rPr>
              <a:t>What’s the verdict…</a:t>
            </a:r>
          </a:p>
        </p:txBody>
      </p:sp>
      <p:pic>
        <p:nvPicPr>
          <p:cNvPr id="8" name="Content Placeholder 7" descr="A picture containing text, screenshot, font, diagram&#10;&#10;Description automatically generated">
            <a:extLst>
              <a:ext uri="{FF2B5EF4-FFF2-40B4-BE49-F238E27FC236}">
                <a16:creationId xmlns:a16="http://schemas.microsoft.com/office/drawing/2014/main" id="{CDA77847-5D94-AD6B-A1E9-43E719D6CB5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065316"/>
            <a:ext cx="10634330" cy="5617673"/>
          </a:xfrm>
        </p:spPr>
      </p:pic>
      <p:pic>
        <p:nvPicPr>
          <p:cNvPr id="6" name="Picture 5" descr="Shape&#10;&#10;Description automatically generated">
            <a:extLst>
              <a:ext uri="{FF2B5EF4-FFF2-40B4-BE49-F238E27FC236}">
                <a16:creationId xmlns:a16="http://schemas.microsoft.com/office/drawing/2014/main" id="{AC884D9A-CD17-D065-D331-9C7808F481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76" y="5867309"/>
            <a:ext cx="1036948" cy="990168"/>
          </a:xfrm>
          <a:prstGeom prst="rect">
            <a:avLst/>
          </a:prstGeom>
          <a:effectLst/>
        </p:spPr>
      </p:pic>
    </p:spTree>
    <p:extLst>
      <p:ext uri="{BB962C8B-B14F-4D97-AF65-F5344CB8AC3E}">
        <p14:creationId xmlns:p14="http://schemas.microsoft.com/office/powerpoint/2010/main" val="1249836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C3E5D51-F8E7-4DCA-AAE7-E43895B7DF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FBE81F-8E37-0536-21DC-C05B96053107}"/>
              </a:ext>
            </a:extLst>
          </p:cNvPr>
          <p:cNvSpPr>
            <a:spLocks noGrp="1"/>
          </p:cNvSpPr>
          <p:nvPr>
            <p:ph type="title"/>
          </p:nvPr>
        </p:nvSpPr>
        <p:spPr>
          <a:xfrm>
            <a:off x="468217" y="3930305"/>
            <a:ext cx="4177750" cy="2437244"/>
          </a:xfrm>
        </p:spPr>
        <p:txBody>
          <a:bodyPr anchor="ctr">
            <a:normAutofit/>
          </a:bodyPr>
          <a:lstStyle/>
          <a:p>
            <a:r>
              <a:rPr lang="en-US" sz="3600" dirty="0">
                <a:latin typeface="Amasis MT Pro Medium" panose="02040604050005020304" pitchFamily="18" charset="0"/>
              </a:rPr>
              <a:t>Records of Process – Social Media</a:t>
            </a:r>
          </a:p>
        </p:txBody>
      </p:sp>
      <p:sp>
        <p:nvSpPr>
          <p:cNvPr id="18" name="Rectangle 17">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355784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tree, screenshot, sky&#10;&#10;Description automatically generated">
            <a:extLst>
              <a:ext uri="{FF2B5EF4-FFF2-40B4-BE49-F238E27FC236}">
                <a16:creationId xmlns:a16="http://schemas.microsoft.com/office/drawing/2014/main" id="{B6C93182-3BAC-5B25-8E49-F6A772D902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035" y="380770"/>
            <a:ext cx="2382593" cy="2811320"/>
          </a:xfrm>
          <a:prstGeom prst="rect">
            <a:avLst/>
          </a:prstGeom>
        </p:spPr>
      </p:pic>
      <p:pic>
        <p:nvPicPr>
          <p:cNvPr id="7" name="Picture 6" descr="A picture containing text, screenshot, grass, outdoor&#10;&#10;Description automatically generated">
            <a:extLst>
              <a:ext uri="{FF2B5EF4-FFF2-40B4-BE49-F238E27FC236}">
                <a16:creationId xmlns:a16="http://schemas.microsoft.com/office/drawing/2014/main" id="{EEA33476-342F-86EA-711A-D726E3E3FA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0012" y="380769"/>
            <a:ext cx="2480989" cy="2811320"/>
          </a:xfrm>
          <a:prstGeom prst="rect">
            <a:avLst/>
          </a:prstGeom>
        </p:spPr>
      </p:pic>
      <p:pic>
        <p:nvPicPr>
          <p:cNvPr id="5" name="Picture 4" descr="A screenshot of a social media post&#10;&#10;Description automatically generated with medium confidence">
            <a:extLst>
              <a:ext uri="{FF2B5EF4-FFF2-40B4-BE49-F238E27FC236}">
                <a16:creationId xmlns:a16="http://schemas.microsoft.com/office/drawing/2014/main" id="{0A8AFD43-D825-0759-1636-B18C88D82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9368" y="389225"/>
            <a:ext cx="2507982" cy="2794408"/>
          </a:xfrm>
          <a:prstGeom prst="rect">
            <a:avLst/>
          </a:prstGeom>
        </p:spPr>
      </p:pic>
      <p:pic>
        <p:nvPicPr>
          <p:cNvPr id="11" name="Picture 10" descr="A picture containing text, screenshot, tree, grass&#10;&#10;Description automatically generated">
            <a:extLst>
              <a:ext uri="{FF2B5EF4-FFF2-40B4-BE49-F238E27FC236}">
                <a16:creationId xmlns:a16="http://schemas.microsoft.com/office/drawing/2014/main" id="{F3065513-05E9-D55A-BA10-C16D7980B5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2219" y="445088"/>
            <a:ext cx="2515016" cy="2682683"/>
          </a:xfrm>
          <a:prstGeom prst="rect">
            <a:avLst/>
          </a:prstGeom>
        </p:spPr>
      </p:pic>
      <p:sp>
        <p:nvSpPr>
          <p:cNvPr id="22" name="Rectangle 21">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635346" y="5126067"/>
            <a:ext cx="219456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7008226-12A1-3465-8E6E-665A0F97A32C}"/>
              </a:ext>
            </a:extLst>
          </p:cNvPr>
          <p:cNvSpPr>
            <a:spLocks noGrp="1"/>
          </p:cNvSpPr>
          <p:nvPr>
            <p:ph idx="1"/>
          </p:nvPr>
        </p:nvSpPr>
        <p:spPr>
          <a:xfrm>
            <a:off x="5162719" y="3930305"/>
            <a:ext cx="6710659" cy="2437244"/>
          </a:xfrm>
        </p:spPr>
        <p:txBody>
          <a:bodyPr anchor="ctr">
            <a:normAutofit fontScale="92500" lnSpcReduction="10000"/>
          </a:bodyPr>
          <a:lstStyle/>
          <a:p>
            <a:r>
              <a:rPr lang="en-US" sz="2400" dirty="0">
                <a:latin typeface="Amasis MT Pro Light" panose="02040304050005020304" pitchFamily="18" charset="0"/>
              </a:rPr>
              <a:t>Weekly Facebook posts and final week story posts</a:t>
            </a:r>
          </a:p>
          <a:p>
            <a:pPr lvl="1"/>
            <a:r>
              <a:rPr lang="en-US" dirty="0">
                <a:latin typeface="Amasis MT Pro Light" panose="02040304050005020304" pitchFamily="18" charset="0"/>
              </a:rPr>
              <a:t>4 photo posts (average of 1870 people reach for each post)</a:t>
            </a:r>
          </a:p>
          <a:p>
            <a:pPr lvl="1"/>
            <a:r>
              <a:rPr lang="en-US" dirty="0">
                <a:latin typeface="Amasis MT Pro Light" panose="02040304050005020304" pitchFamily="18" charset="0"/>
              </a:rPr>
              <a:t>1 video post (288 people reached)</a:t>
            </a:r>
          </a:p>
          <a:p>
            <a:pPr lvl="1"/>
            <a:r>
              <a:rPr lang="en-US" dirty="0">
                <a:latin typeface="Amasis MT Pro Light" panose="02040304050005020304" pitchFamily="18" charset="0"/>
              </a:rPr>
              <a:t>1 story post </a:t>
            </a:r>
          </a:p>
          <a:p>
            <a:r>
              <a:rPr lang="en-US" sz="2400" dirty="0">
                <a:latin typeface="Amasis MT Pro Light" panose="02040304050005020304" pitchFamily="18" charset="0"/>
              </a:rPr>
              <a:t>Posts were also “shared” to local Key Peninsula Facebook pages</a:t>
            </a:r>
          </a:p>
        </p:txBody>
      </p:sp>
      <p:pic>
        <p:nvPicPr>
          <p:cNvPr id="12" name="Picture 11" descr="Shape&#10;&#10;Description automatically generated">
            <a:extLst>
              <a:ext uri="{FF2B5EF4-FFF2-40B4-BE49-F238E27FC236}">
                <a16:creationId xmlns:a16="http://schemas.microsoft.com/office/drawing/2014/main" id="{3D3A7FE3-73BE-5703-234E-5B0C054D5A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76" y="5867309"/>
            <a:ext cx="1036948" cy="990168"/>
          </a:xfrm>
          <a:prstGeom prst="rect">
            <a:avLst/>
          </a:prstGeom>
          <a:effectLst/>
        </p:spPr>
      </p:pic>
    </p:spTree>
    <p:extLst>
      <p:ext uri="{BB962C8B-B14F-4D97-AF65-F5344CB8AC3E}">
        <p14:creationId xmlns:p14="http://schemas.microsoft.com/office/powerpoint/2010/main" val="7271818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B24F5-AB93-826A-DCF2-2041F8670591}"/>
              </a:ext>
            </a:extLst>
          </p:cNvPr>
          <p:cNvSpPr>
            <a:spLocks noGrp="1"/>
          </p:cNvSpPr>
          <p:nvPr>
            <p:ph type="title"/>
          </p:nvPr>
        </p:nvSpPr>
        <p:spPr>
          <a:xfrm>
            <a:off x="838200" y="184369"/>
            <a:ext cx="10515600" cy="719399"/>
          </a:xfrm>
        </p:spPr>
        <p:txBody>
          <a:bodyPr>
            <a:normAutofit/>
          </a:bodyPr>
          <a:lstStyle/>
          <a:p>
            <a:r>
              <a:rPr lang="en-US" sz="3200" dirty="0">
                <a:latin typeface="Amasis MT Pro Medium" panose="02040604050005020304" pitchFamily="18" charset="0"/>
              </a:rPr>
              <a:t>What’s the verdict (voices from the KP)…</a:t>
            </a:r>
          </a:p>
        </p:txBody>
      </p:sp>
      <p:pic>
        <p:nvPicPr>
          <p:cNvPr id="5" name="Content Placeholder 4" descr="A picture containing text, screenshot, diagram, font&#10;&#10;Description automatically generated">
            <a:extLst>
              <a:ext uri="{FF2B5EF4-FFF2-40B4-BE49-F238E27FC236}">
                <a16:creationId xmlns:a16="http://schemas.microsoft.com/office/drawing/2014/main" id="{0B754C1E-B508-D572-5762-AB9DAAE5EB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903768"/>
            <a:ext cx="10515600" cy="5457923"/>
          </a:xfrm>
        </p:spPr>
      </p:pic>
      <p:pic>
        <p:nvPicPr>
          <p:cNvPr id="6" name="Picture 5" descr="Shape&#10;&#10;Description automatically generated">
            <a:extLst>
              <a:ext uri="{FF2B5EF4-FFF2-40B4-BE49-F238E27FC236}">
                <a16:creationId xmlns:a16="http://schemas.microsoft.com/office/drawing/2014/main" id="{AC884D9A-CD17-D065-D331-9C7808F481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76" y="5867309"/>
            <a:ext cx="1036948" cy="990168"/>
          </a:xfrm>
          <a:prstGeom prst="rect">
            <a:avLst/>
          </a:prstGeom>
          <a:effectLst/>
        </p:spPr>
      </p:pic>
    </p:spTree>
    <p:extLst>
      <p:ext uri="{BB962C8B-B14F-4D97-AF65-F5344CB8AC3E}">
        <p14:creationId xmlns:p14="http://schemas.microsoft.com/office/powerpoint/2010/main" val="1577302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B7481F-E436-7884-7C7A-B2510E5EAF27}"/>
              </a:ext>
            </a:extLst>
          </p:cNvPr>
          <p:cNvSpPr>
            <a:spLocks noGrp="1"/>
          </p:cNvSpPr>
          <p:nvPr>
            <p:ph type="title"/>
          </p:nvPr>
        </p:nvSpPr>
        <p:spPr>
          <a:xfrm>
            <a:off x="641774" y="-8559"/>
            <a:ext cx="10707902" cy="752312"/>
          </a:xfrm>
        </p:spPr>
        <p:txBody>
          <a:bodyPr anchor="ctr">
            <a:normAutofit/>
          </a:bodyPr>
          <a:lstStyle/>
          <a:p>
            <a:r>
              <a:rPr lang="en-US" sz="3600" dirty="0">
                <a:latin typeface="Amasis MT Pro Medium" panose="02040604050005020304" pitchFamily="18" charset="0"/>
              </a:rPr>
              <a:t>Themes from the free response section</a:t>
            </a:r>
          </a:p>
        </p:txBody>
      </p:sp>
      <p:sp>
        <p:nvSpPr>
          <p:cNvPr id="3" name="Content Placeholder 2">
            <a:extLst>
              <a:ext uri="{FF2B5EF4-FFF2-40B4-BE49-F238E27FC236}">
                <a16:creationId xmlns:a16="http://schemas.microsoft.com/office/drawing/2014/main" id="{42DBDA68-3C10-C0BD-43CF-E75D664B00DF}"/>
              </a:ext>
            </a:extLst>
          </p:cNvPr>
          <p:cNvSpPr>
            <a:spLocks noGrp="1"/>
          </p:cNvSpPr>
          <p:nvPr>
            <p:ph idx="1"/>
          </p:nvPr>
        </p:nvSpPr>
        <p:spPr>
          <a:xfrm>
            <a:off x="641774" y="623276"/>
            <a:ext cx="10905053" cy="5607882"/>
          </a:xfrm>
        </p:spPr>
        <p:txBody>
          <a:bodyPr anchor="t">
            <a:noAutofit/>
          </a:bodyPr>
          <a:lstStyle/>
          <a:p>
            <a:r>
              <a:rPr lang="en-US" sz="2200" dirty="0">
                <a:latin typeface="Amasis MT Pro Light" panose="02040304050005020304" pitchFamily="18" charset="0"/>
              </a:rPr>
              <a:t>Out of the </a:t>
            </a:r>
            <a:r>
              <a:rPr lang="en-US" sz="2200" b="1" dirty="0">
                <a:latin typeface="Amasis MT Pro Light" panose="02040304050005020304" pitchFamily="18" charset="0"/>
              </a:rPr>
              <a:t>279</a:t>
            </a:r>
            <a:r>
              <a:rPr lang="en-US" sz="2200" dirty="0">
                <a:latin typeface="Amasis MT Pro Light" panose="02040304050005020304" pitchFamily="18" charset="0"/>
              </a:rPr>
              <a:t> total survey responses, </a:t>
            </a:r>
            <a:r>
              <a:rPr lang="en-US" sz="2200" b="1" dirty="0">
                <a:latin typeface="Amasis MT Pro Light" panose="02040304050005020304" pitchFamily="18" charset="0"/>
              </a:rPr>
              <a:t>155</a:t>
            </a:r>
            <a:r>
              <a:rPr lang="en-US" sz="2200" dirty="0">
                <a:latin typeface="Amasis MT Pro Light" panose="02040304050005020304" pitchFamily="18" charset="0"/>
              </a:rPr>
              <a:t> people submitted an optional comment at the end of the survey. </a:t>
            </a:r>
            <a:r>
              <a:rPr lang="en-US" sz="2200" b="1" dirty="0">
                <a:latin typeface="Amasis MT Pro Light" panose="02040304050005020304" pitchFamily="18" charset="0"/>
              </a:rPr>
              <a:t>90</a:t>
            </a:r>
            <a:r>
              <a:rPr lang="en-US" sz="2200" dirty="0">
                <a:latin typeface="Amasis MT Pro Light" panose="02040304050005020304" pitchFamily="18" charset="0"/>
              </a:rPr>
              <a:t> of those were from the Key Peninsula.</a:t>
            </a:r>
          </a:p>
          <a:p>
            <a:r>
              <a:rPr lang="en-US" sz="2200" dirty="0">
                <a:latin typeface="Amasis MT Pro Light" panose="02040304050005020304" pitchFamily="18" charset="0"/>
              </a:rPr>
              <a:t>In summary, the main theme was that people are </a:t>
            </a:r>
            <a:r>
              <a:rPr lang="en-US" sz="2200" b="1" dirty="0">
                <a:latin typeface="Amasis MT Pro Light" panose="02040304050005020304" pitchFamily="18" charset="0"/>
              </a:rPr>
              <a:t>supportive</a:t>
            </a:r>
            <a:r>
              <a:rPr lang="en-US" sz="2200" dirty="0">
                <a:latin typeface="Amasis MT Pro Light" panose="02040304050005020304" pitchFamily="18" charset="0"/>
              </a:rPr>
              <a:t> and </a:t>
            </a:r>
            <a:r>
              <a:rPr lang="en-US" sz="2200" b="1" dirty="0">
                <a:latin typeface="Amasis MT Pro Light" panose="02040304050005020304" pitchFamily="18" charset="0"/>
              </a:rPr>
              <a:t>excited</a:t>
            </a:r>
            <a:r>
              <a:rPr lang="en-US" sz="2200" dirty="0">
                <a:latin typeface="Amasis MT Pro Light" panose="02040304050005020304" pitchFamily="18" charset="0"/>
              </a:rPr>
              <a:t> about any potential updates and upgrades. </a:t>
            </a:r>
          </a:p>
          <a:p>
            <a:r>
              <a:rPr lang="en-US" sz="2200" dirty="0">
                <a:latin typeface="Amasis MT Pro Light" panose="02040304050005020304" pitchFamily="18" charset="0"/>
              </a:rPr>
              <a:t>People also submitted suggestions in this section.</a:t>
            </a:r>
          </a:p>
          <a:p>
            <a:pPr lvl="1"/>
            <a:r>
              <a:rPr lang="en-US" sz="2200" b="1" dirty="0">
                <a:latin typeface="Amasis MT Pro Light" panose="02040304050005020304" pitchFamily="18" charset="0"/>
              </a:rPr>
              <a:t>Redesign certain aspects </a:t>
            </a:r>
            <a:r>
              <a:rPr lang="en-US" sz="2200" dirty="0">
                <a:latin typeface="Amasis MT Pro Light" panose="02040304050005020304" pitchFamily="18" charset="0"/>
              </a:rPr>
              <a:t>of Option 3 to limit the overlap between the course and the walking trails.</a:t>
            </a:r>
          </a:p>
          <a:p>
            <a:pPr lvl="1"/>
            <a:r>
              <a:rPr lang="en-US" sz="2200" dirty="0">
                <a:latin typeface="Amasis MT Pro Light" panose="02040304050005020304" pitchFamily="18" charset="0"/>
              </a:rPr>
              <a:t>Include </a:t>
            </a:r>
            <a:r>
              <a:rPr lang="en-US" sz="2200" b="1" dirty="0">
                <a:latin typeface="Amasis MT Pro Light" panose="02040304050005020304" pitchFamily="18" charset="0"/>
              </a:rPr>
              <a:t>plenty of signage </a:t>
            </a:r>
            <a:r>
              <a:rPr lang="en-US" sz="2200" dirty="0">
                <a:latin typeface="Amasis MT Pro Light" panose="02040304050005020304" pitchFamily="18" charset="0"/>
              </a:rPr>
              <a:t>(education, etiquette, and safety) around the course. </a:t>
            </a:r>
          </a:p>
          <a:p>
            <a:pPr lvl="1"/>
            <a:r>
              <a:rPr lang="en-US" sz="2200" dirty="0">
                <a:latin typeface="Amasis MT Pro Light" panose="02040304050005020304" pitchFamily="18" charset="0"/>
              </a:rPr>
              <a:t>Provide adequate trash bins to help keep the space litter free.</a:t>
            </a:r>
          </a:p>
          <a:p>
            <a:pPr lvl="1"/>
            <a:r>
              <a:rPr lang="en-US" sz="2200" dirty="0">
                <a:latin typeface="Amasis MT Pro Light" panose="02040304050005020304" pitchFamily="18" charset="0"/>
              </a:rPr>
              <a:t>Make sure there is </a:t>
            </a:r>
            <a:r>
              <a:rPr lang="en-US" sz="2200" b="1" dirty="0">
                <a:latin typeface="Amasis MT Pro Light" panose="02040304050005020304" pitchFamily="18" charset="0"/>
              </a:rPr>
              <a:t>actually space </a:t>
            </a:r>
            <a:r>
              <a:rPr lang="en-US" sz="2200" dirty="0">
                <a:latin typeface="Amasis MT Pro Light" panose="02040304050005020304" pitchFamily="18" charset="0"/>
              </a:rPr>
              <a:t>at Volunteer Park for 18 baskets.</a:t>
            </a:r>
          </a:p>
          <a:p>
            <a:pPr lvl="1"/>
            <a:r>
              <a:rPr lang="en-US" sz="2200" dirty="0">
                <a:latin typeface="Amasis MT Pro Light" panose="02040304050005020304" pitchFamily="18" charset="0"/>
              </a:rPr>
              <a:t>A few of requests to move the course to Gateway Park.</a:t>
            </a:r>
          </a:p>
          <a:p>
            <a:r>
              <a:rPr lang="en-US" sz="2200" dirty="0">
                <a:latin typeface="Amasis MT Pro Light" panose="02040304050005020304" pitchFamily="18" charset="0"/>
              </a:rPr>
              <a:t>There were only a handful of negative comments.</a:t>
            </a:r>
          </a:p>
          <a:p>
            <a:pPr lvl="1"/>
            <a:r>
              <a:rPr lang="en-US" sz="2200" dirty="0">
                <a:latin typeface="Amasis MT Pro Light" panose="02040304050005020304" pitchFamily="18" charset="0"/>
              </a:rPr>
              <a:t>Not worth the money.</a:t>
            </a:r>
          </a:p>
          <a:p>
            <a:pPr lvl="1"/>
            <a:r>
              <a:rPr lang="en-US" sz="2200" dirty="0">
                <a:latin typeface="Amasis MT Pro Light" panose="02040304050005020304" pitchFamily="18" charset="0"/>
              </a:rPr>
              <a:t>Worries about </a:t>
            </a:r>
            <a:r>
              <a:rPr lang="en-US" sz="2200" b="1" dirty="0">
                <a:latin typeface="Amasis MT Pro Light" panose="02040304050005020304" pitchFamily="18" charset="0"/>
              </a:rPr>
              <a:t>safety and overcrowding </a:t>
            </a:r>
            <a:r>
              <a:rPr lang="en-US" sz="2200" dirty="0">
                <a:latin typeface="Amasis MT Pro Light" panose="02040304050005020304" pitchFamily="18" charset="0"/>
              </a:rPr>
              <a:t>Volunteer Park.</a:t>
            </a:r>
          </a:p>
          <a:p>
            <a:pPr lvl="1"/>
            <a:r>
              <a:rPr lang="en-US" sz="2200" dirty="0">
                <a:latin typeface="Amasis MT Pro Light" panose="02040304050005020304" pitchFamily="18" charset="0"/>
              </a:rPr>
              <a:t>Protect the athletic fields and general open space use of the park.</a:t>
            </a:r>
          </a:p>
          <a:p>
            <a:pPr lvl="1"/>
            <a:endParaRPr lang="en-US" sz="2200" dirty="0">
              <a:latin typeface="Amasis MT Pro Light" panose="02040304050005020304" pitchFamily="18" charset="0"/>
            </a:endParaRPr>
          </a:p>
          <a:p>
            <a:pPr lvl="1"/>
            <a:endParaRPr lang="en-US" sz="2200" dirty="0">
              <a:latin typeface="Amasis MT Pro Light" panose="02040304050005020304" pitchFamily="18" charset="0"/>
            </a:endParaRPr>
          </a:p>
          <a:p>
            <a:endParaRPr lang="en-US" sz="2200" dirty="0">
              <a:latin typeface="Amasis MT Pro Light" panose="02040304050005020304" pitchFamily="18" charset="0"/>
            </a:endParaRPr>
          </a:p>
          <a:p>
            <a:pPr lvl="1"/>
            <a:endParaRPr lang="en-US" sz="2200" dirty="0">
              <a:latin typeface="Amasis MT Pro Light" panose="02040304050005020304" pitchFamily="18" charset="0"/>
            </a:endParaRPr>
          </a:p>
        </p:txBody>
      </p:sp>
      <p:pic>
        <p:nvPicPr>
          <p:cNvPr id="5" name="Picture 4" descr="Shape&#10;&#10;Description automatically generated">
            <a:extLst>
              <a:ext uri="{FF2B5EF4-FFF2-40B4-BE49-F238E27FC236}">
                <a16:creationId xmlns:a16="http://schemas.microsoft.com/office/drawing/2014/main" id="{545A1867-8543-8B07-FCAD-AD8B3A89CF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76" y="5867309"/>
            <a:ext cx="1036948" cy="990168"/>
          </a:xfrm>
          <a:prstGeom prst="rect">
            <a:avLst/>
          </a:prstGeom>
          <a:effectLst/>
        </p:spPr>
      </p:pic>
    </p:spTree>
    <p:extLst>
      <p:ext uri="{BB962C8B-B14F-4D97-AF65-F5344CB8AC3E}">
        <p14:creationId xmlns:p14="http://schemas.microsoft.com/office/powerpoint/2010/main" val="1795694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B75A4D-9443-D58E-008B-877A2EF840F9}"/>
              </a:ext>
            </a:extLst>
          </p:cNvPr>
          <p:cNvSpPr>
            <a:spLocks noGrp="1"/>
          </p:cNvSpPr>
          <p:nvPr>
            <p:ph type="title"/>
          </p:nvPr>
        </p:nvSpPr>
        <p:spPr>
          <a:xfrm>
            <a:off x="589559" y="856180"/>
            <a:ext cx="4828417" cy="1128068"/>
          </a:xfrm>
        </p:spPr>
        <p:txBody>
          <a:bodyPr anchor="ctr">
            <a:normAutofit fontScale="90000"/>
          </a:bodyPr>
          <a:lstStyle/>
          <a:p>
            <a:r>
              <a:rPr lang="en-US" sz="4000" dirty="0">
                <a:latin typeface="Amasis MT Pro Medium" panose="02040604050005020304" pitchFamily="18" charset="0"/>
              </a:rPr>
              <a:t>Staff recommendation</a:t>
            </a:r>
          </a:p>
        </p:txBody>
      </p:sp>
      <p:grpSp>
        <p:nvGrpSpPr>
          <p:cNvPr id="27" name="Group 1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8" name="Rectangle 1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1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1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EC6E1D2-6784-5A77-3A46-871B81CCDA6A}"/>
              </a:ext>
            </a:extLst>
          </p:cNvPr>
          <p:cNvSpPr>
            <a:spLocks noGrp="1"/>
          </p:cNvSpPr>
          <p:nvPr>
            <p:ph idx="1"/>
          </p:nvPr>
        </p:nvSpPr>
        <p:spPr>
          <a:xfrm>
            <a:off x="557273" y="2329558"/>
            <a:ext cx="5034642" cy="4316250"/>
          </a:xfrm>
        </p:spPr>
        <p:txBody>
          <a:bodyPr anchor="ctr">
            <a:normAutofit lnSpcReduction="10000"/>
          </a:bodyPr>
          <a:lstStyle/>
          <a:p>
            <a:r>
              <a:rPr lang="en-US" sz="2400" dirty="0">
                <a:latin typeface="Amasis MT Pro Light" panose="02040304050005020304" pitchFamily="18" charset="0"/>
              </a:rPr>
              <a:t>After reviewing the survey answers, we </a:t>
            </a:r>
            <a:r>
              <a:rPr lang="en-US" sz="2400" b="1" dirty="0">
                <a:latin typeface="Amasis MT Pro Light" panose="02040304050005020304" pitchFamily="18" charset="0"/>
              </a:rPr>
              <a:t>recommend following through with Option 3</a:t>
            </a:r>
            <a:r>
              <a:rPr lang="en-US" sz="2400" dirty="0">
                <a:latin typeface="Amasis MT Pro Light" panose="02040304050005020304" pitchFamily="18" charset="0"/>
              </a:rPr>
              <a:t>, the expansion course including </a:t>
            </a:r>
            <a:r>
              <a:rPr lang="en-US" sz="2400" b="1" dirty="0">
                <a:latin typeface="Amasis MT Pro Light" panose="02040304050005020304" pitchFamily="18" charset="0"/>
              </a:rPr>
              <a:t>18 baskets</a:t>
            </a:r>
            <a:r>
              <a:rPr lang="en-US" sz="2400" dirty="0">
                <a:latin typeface="Amasis MT Pro Light" panose="02040304050005020304" pitchFamily="18" charset="0"/>
              </a:rPr>
              <a:t>, with </a:t>
            </a:r>
            <a:r>
              <a:rPr lang="en-US" sz="2400" b="1" dirty="0">
                <a:latin typeface="Amasis MT Pro Light" panose="02040304050005020304" pitchFamily="18" charset="0"/>
              </a:rPr>
              <a:t>consideration of the following to mitigate community concern</a:t>
            </a:r>
            <a:r>
              <a:rPr lang="en-US" sz="2400" dirty="0">
                <a:latin typeface="Amasis MT Pro Light" panose="02040304050005020304" pitchFamily="18" charset="0"/>
              </a:rPr>
              <a:t>s…</a:t>
            </a:r>
          </a:p>
          <a:p>
            <a:pPr lvl="1"/>
            <a:r>
              <a:rPr lang="en-US" dirty="0">
                <a:latin typeface="Amasis MT Pro Light" panose="02040304050005020304" pitchFamily="18" charset="0"/>
              </a:rPr>
              <a:t>The course design can be adjusted to </a:t>
            </a:r>
            <a:r>
              <a:rPr lang="en-US" b="1" dirty="0">
                <a:latin typeface="Amasis MT Pro Light" panose="02040304050005020304" pitchFamily="18" charset="0"/>
              </a:rPr>
              <a:t>limit the overlap between disc paths and walking trails</a:t>
            </a:r>
            <a:r>
              <a:rPr lang="en-US" dirty="0">
                <a:latin typeface="Amasis MT Pro Light" panose="02040304050005020304" pitchFamily="18" charset="0"/>
              </a:rPr>
              <a:t>.</a:t>
            </a:r>
          </a:p>
          <a:p>
            <a:pPr lvl="1"/>
            <a:r>
              <a:rPr lang="en-US" dirty="0">
                <a:latin typeface="Amasis MT Pro Light" panose="02040304050005020304" pitchFamily="18" charset="0"/>
              </a:rPr>
              <a:t>An abundance of signage (for </a:t>
            </a:r>
            <a:r>
              <a:rPr lang="en-US" b="1" dirty="0">
                <a:latin typeface="Amasis MT Pro Light" panose="02040304050005020304" pitchFamily="18" charset="0"/>
              </a:rPr>
              <a:t>education, course etiquette, and safety</a:t>
            </a:r>
            <a:r>
              <a:rPr lang="en-US" dirty="0">
                <a:latin typeface="Amasis MT Pro Light" panose="02040304050005020304" pitchFamily="18" charset="0"/>
              </a:rPr>
              <a:t>) can be provided.</a:t>
            </a:r>
          </a:p>
          <a:p>
            <a:pPr lvl="1"/>
            <a:endParaRPr lang="en-US" dirty="0">
              <a:latin typeface="Amasis MT Pro Light" panose="02040304050005020304" pitchFamily="18" charset="0"/>
            </a:endParaRPr>
          </a:p>
        </p:txBody>
      </p:sp>
      <p:sp>
        <p:nvSpPr>
          <p:cNvPr id="32" name="Rectangle 2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map of a golf course&#10;&#10;Description automatically generated with low confidence">
            <a:extLst>
              <a:ext uri="{FF2B5EF4-FFF2-40B4-BE49-F238E27FC236}">
                <a16:creationId xmlns:a16="http://schemas.microsoft.com/office/drawing/2014/main" id="{977312B8-6A6A-9D6E-5C65-2B60E762FF35}"/>
              </a:ext>
            </a:extLst>
          </p:cNvPr>
          <p:cNvPicPr>
            <a:picLocks noChangeAspect="1"/>
          </p:cNvPicPr>
          <p:nvPr/>
        </p:nvPicPr>
        <p:blipFill rotWithShape="1">
          <a:blip r:embed="rId2">
            <a:extLst>
              <a:ext uri="{28A0092B-C50C-407E-A947-70E740481C1C}">
                <a14:useLocalDpi xmlns:a14="http://schemas.microsoft.com/office/drawing/2010/main" val="0"/>
              </a:ext>
            </a:extLst>
          </a:blip>
          <a:srcRect l="542" t="-1" r="2859" b="-1"/>
          <a:stretch/>
        </p:blipFill>
        <p:spPr>
          <a:xfrm>
            <a:off x="5739704" y="1704647"/>
            <a:ext cx="5895023" cy="344807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4" name="Picture 3" descr="Shape&#10;&#10;Description automatically generated">
            <a:extLst>
              <a:ext uri="{FF2B5EF4-FFF2-40B4-BE49-F238E27FC236}">
                <a16:creationId xmlns:a16="http://schemas.microsoft.com/office/drawing/2014/main" id="{3A636DAD-D442-1D37-B0EA-EEE7DFC541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76" y="5867309"/>
            <a:ext cx="1036948" cy="990168"/>
          </a:xfrm>
          <a:prstGeom prst="rect">
            <a:avLst/>
          </a:prstGeom>
          <a:effectLst/>
        </p:spPr>
      </p:pic>
    </p:spTree>
    <p:extLst>
      <p:ext uri="{BB962C8B-B14F-4D97-AF65-F5344CB8AC3E}">
        <p14:creationId xmlns:p14="http://schemas.microsoft.com/office/powerpoint/2010/main" val="38318188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51838A-4927-8803-0CE5-CAFD2DD05EF3}"/>
              </a:ext>
            </a:extLst>
          </p:cNvPr>
          <p:cNvSpPr>
            <a:spLocks noGrp="1"/>
          </p:cNvSpPr>
          <p:nvPr>
            <p:ph type="title"/>
          </p:nvPr>
        </p:nvSpPr>
        <p:spPr>
          <a:xfrm>
            <a:off x="808638" y="386930"/>
            <a:ext cx="9236700" cy="1188950"/>
          </a:xfrm>
        </p:spPr>
        <p:txBody>
          <a:bodyPr anchor="b">
            <a:normAutofit/>
          </a:bodyPr>
          <a:lstStyle/>
          <a:p>
            <a:r>
              <a:rPr lang="en-US" sz="5400" dirty="0">
                <a:latin typeface="Amasis MT Pro Medium" panose="02040604050005020304" pitchFamily="18" charset="0"/>
              </a:rPr>
              <a:t>Proposed timeline…</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DEC99DD-EDEE-3546-58E9-2A71FB031990}"/>
              </a:ext>
            </a:extLst>
          </p:cNvPr>
          <p:cNvSpPr>
            <a:spLocks noGrp="1"/>
          </p:cNvSpPr>
          <p:nvPr>
            <p:ph idx="1"/>
          </p:nvPr>
        </p:nvSpPr>
        <p:spPr>
          <a:xfrm>
            <a:off x="793660" y="2599509"/>
            <a:ext cx="10143668" cy="3435531"/>
          </a:xfrm>
        </p:spPr>
        <p:txBody>
          <a:bodyPr anchor="ctr">
            <a:normAutofit/>
          </a:bodyPr>
          <a:lstStyle/>
          <a:p>
            <a:r>
              <a:rPr lang="en-US" sz="3200" dirty="0">
                <a:latin typeface="Amasis MT Pro Light" panose="02040304050005020304" pitchFamily="18" charset="0"/>
              </a:rPr>
              <a:t>After the expansion course design is finalized with the suggested considerations in mind and the SEPA review process is completed, the implementation process will most likely begin close to the </a:t>
            </a:r>
            <a:r>
              <a:rPr lang="en-US" sz="3200" b="1" dirty="0">
                <a:latin typeface="Amasis MT Pro Light" panose="02040304050005020304" pitchFamily="18" charset="0"/>
              </a:rPr>
              <a:t>end of the 2023 calendar year.</a:t>
            </a:r>
          </a:p>
        </p:txBody>
      </p:sp>
      <p:pic>
        <p:nvPicPr>
          <p:cNvPr id="4" name="Picture 3" descr="Shape&#10;&#10;Description automatically generated">
            <a:extLst>
              <a:ext uri="{FF2B5EF4-FFF2-40B4-BE49-F238E27FC236}">
                <a16:creationId xmlns:a16="http://schemas.microsoft.com/office/drawing/2014/main" id="{84AFBEBD-3403-BAB1-05B7-95DD22D946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76" y="5867309"/>
            <a:ext cx="1036948" cy="990168"/>
          </a:xfrm>
          <a:prstGeom prst="rect">
            <a:avLst/>
          </a:prstGeom>
          <a:effectLst/>
        </p:spPr>
      </p:pic>
    </p:spTree>
    <p:extLst>
      <p:ext uri="{BB962C8B-B14F-4D97-AF65-F5344CB8AC3E}">
        <p14:creationId xmlns:p14="http://schemas.microsoft.com/office/powerpoint/2010/main" val="12447695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9">
            <a:extLst>
              <a:ext uri="{FF2B5EF4-FFF2-40B4-BE49-F238E27FC236}">
                <a16:creationId xmlns:a16="http://schemas.microsoft.com/office/drawing/2014/main" id="{DCF72F19-1473-448C-AA14-0CB8AA374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17EA7F-4AB6-C352-2331-E47F2D26F8D8}"/>
              </a:ext>
            </a:extLst>
          </p:cNvPr>
          <p:cNvSpPr>
            <a:spLocks noGrp="1"/>
          </p:cNvSpPr>
          <p:nvPr>
            <p:ph type="title"/>
          </p:nvPr>
        </p:nvSpPr>
        <p:spPr>
          <a:xfrm>
            <a:off x="460832" y="1020440"/>
            <a:ext cx="4711780" cy="3491239"/>
          </a:xfrm>
        </p:spPr>
        <p:txBody>
          <a:bodyPr vert="horz" lIns="91440" tIns="45720" rIns="91440" bIns="45720" rtlCol="0" anchor="b">
            <a:normAutofit/>
          </a:bodyPr>
          <a:lstStyle/>
          <a:p>
            <a:pPr algn="ctr"/>
            <a:r>
              <a:rPr lang="en-US" sz="6000" dirty="0">
                <a:latin typeface="Amasis MT Pro Black" panose="02040A04050005020304" pitchFamily="18" charset="0"/>
              </a:rPr>
              <a:t>Questions </a:t>
            </a:r>
            <a:r>
              <a:rPr lang="en-US" sz="3600" dirty="0">
                <a:latin typeface="Amasis MT Pro Black" panose="02040A04050005020304" pitchFamily="18" charset="0"/>
              </a:rPr>
              <a:t>or</a:t>
            </a:r>
            <a:r>
              <a:rPr lang="en-US" sz="6000" dirty="0">
                <a:latin typeface="Amasis MT Pro Black" panose="02040A04050005020304" pitchFamily="18" charset="0"/>
              </a:rPr>
              <a:t> comments?</a:t>
            </a:r>
          </a:p>
        </p:txBody>
      </p:sp>
      <p:grpSp>
        <p:nvGrpSpPr>
          <p:cNvPr id="24" name="Group 11">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3" name="Straight Connector 12">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15">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hape&#10;&#10;Description automatically generated">
            <a:extLst>
              <a:ext uri="{FF2B5EF4-FFF2-40B4-BE49-F238E27FC236}">
                <a16:creationId xmlns:a16="http://schemas.microsoft.com/office/drawing/2014/main" id="{DED58B9B-8786-AE47-EEE5-C576BDAB78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76" y="5867309"/>
            <a:ext cx="1036948" cy="990168"/>
          </a:xfrm>
          <a:prstGeom prst="rect">
            <a:avLst/>
          </a:prstGeom>
          <a:effectLst/>
        </p:spPr>
      </p:pic>
      <p:pic>
        <p:nvPicPr>
          <p:cNvPr id="8" name="Picture 7" descr="A picture containing grass, outdoor, tree, plant&#10;&#10;Description automatically generated">
            <a:extLst>
              <a:ext uri="{FF2B5EF4-FFF2-40B4-BE49-F238E27FC236}">
                <a16:creationId xmlns:a16="http://schemas.microsoft.com/office/drawing/2014/main" id="{FE746FE4-255C-6E26-6395-146C778E3485}"/>
              </a:ext>
            </a:extLst>
          </p:cNvPr>
          <p:cNvPicPr>
            <a:picLocks noChangeAspect="1"/>
          </p:cNvPicPr>
          <p:nvPr/>
        </p:nvPicPr>
        <p:blipFill rotWithShape="1">
          <a:blip r:embed="rId3">
            <a:extLst>
              <a:ext uri="{28A0092B-C50C-407E-A947-70E740481C1C}">
                <a14:useLocalDpi xmlns:a14="http://schemas.microsoft.com/office/drawing/2010/main" val="0"/>
              </a:ext>
            </a:extLst>
          </a:blip>
          <a:srcRect l="23334"/>
          <a:stretch/>
        </p:blipFill>
        <p:spPr>
          <a:xfrm>
            <a:off x="5527940" y="576953"/>
            <a:ext cx="5830850" cy="5704093"/>
          </a:xfrm>
          <a:prstGeom prst="rect">
            <a:avLst/>
          </a:prstGeom>
        </p:spPr>
      </p:pic>
    </p:spTree>
    <p:extLst>
      <p:ext uri="{BB962C8B-B14F-4D97-AF65-F5344CB8AC3E}">
        <p14:creationId xmlns:p14="http://schemas.microsoft.com/office/powerpoint/2010/main" val="3171270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8D31E1B-0407-4223-9642-0B642CBF5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4" name="Rectangle 13">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67266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E2353D2C-C555-AD3E-943F-397FCB310EAA}"/>
              </a:ext>
            </a:extLst>
          </p:cNvPr>
          <p:cNvSpPr>
            <a:spLocks noGrp="1"/>
          </p:cNvSpPr>
          <p:nvPr>
            <p:ph type="title"/>
          </p:nvPr>
        </p:nvSpPr>
        <p:spPr>
          <a:xfrm>
            <a:off x="1043631" y="873940"/>
            <a:ext cx="5052369" cy="1035781"/>
          </a:xfrm>
        </p:spPr>
        <p:txBody>
          <a:bodyPr anchor="ctr">
            <a:normAutofit/>
          </a:bodyPr>
          <a:lstStyle/>
          <a:p>
            <a:r>
              <a:rPr lang="en-US" sz="3300" dirty="0">
                <a:latin typeface="Amasis MT Pro Medium" panose="02040604050005020304" pitchFamily="18" charset="0"/>
              </a:rPr>
              <a:t>Records of Process – Engaging the schools</a:t>
            </a:r>
          </a:p>
        </p:txBody>
      </p:sp>
      <p:sp>
        <p:nvSpPr>
          <p:cNvPr id="3" name="Content Placeholder 2">
            <a:extLst>
              <a:ext uri="{FF2B5EF4-FFF2-40B4-BE49-F238E27FC236}">
                <a16:creationId xmlns:a16="http://schemas.microsoft.com/office/drawing/2014/main" id="{24B0CAB8-08E1-7FC0-FDF5-B0D16E37B3C1}"/>
              </a:ext>
            </a:extLst>
          </p:cNvPr>
          <p:cNvSpPr>
            <a:spLocks noGrp="1"/>
          </p:cNvSpPr>
          <p:nvPr>
            <p:ph idx="1"/>
          </p:nvPr>
        </p:nvSpPr>
        <p:spPr>
          <a:xfrm>
            <a:off x="1045029" y="2524721"/>
            <a:ext cx="4991629" cy="3677123"/>
          </a:xfrm>
        </p:spPr>
        <p:txBody>
          <a:bodyPr anchor="ctr">
            <a:normAutofit/>
          </a:bodyPr>
          <a:lstStyle/>
          <a:p>
            <a:r>
              <a:rPr lang="en-US" sz="2400" dirty="0">
                <a:latin typeface="Amasis MT Pro Light" panose="02040304050005020304" pitchFamily="18" charset="0"/>
              </a:rPr>
              <a:t>Peach Jar flyers (online) distributed to Evergreen Elementary, Vaughn Elementary, Minter Creek Elementary, and Key Peninsula Middle School.</a:t>
            </a:r>
          </a:p>
          <a:p>
            <a:r>
              <a:rPr lang="en-US" sz="2400" dirty="0">
                <a:latin typeface="Amasis MT Pro Light" panose="02040304050005020304" pitchFamily="18" charset="0"/>
              </a:rPr>
              <a:t>The KPMS PTA was contacted to request a presentation of the disc golf webpage and the survey – no response received.</a:t>
            </a:r>
          </a:p>
        </p:txBody>
      </p:sp>
      <p:sp>
        <p:nvSpPr>
          <p:cNvPr id="20" name="Rectangle 19">
            <a:extLst>
              <a:ext uri="{FF2B5EF4-FFF2-40B4-BE49-F238E27FC236}">
                <a16:creationId xmlns:a16="http://schemas.microsoft.com/office/drawing/2014/main" id="{70E96339-907C-46C3-99AC-31179B6F0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6299" y="608401"/>
            <a:ext cx="4637502" cy="559344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computer, screenshot, website&#10;&#10;Description automatically generated">
            <a:extLst>
              <a:ext uri="{FF2B5EF4-FFF2-40B4-BE49-F238E27FC236}">
                <a16:creationId xmlns:a16="http://schemas.microsoft.com/office/drawing/2014/main" id="{4D964570-674C-C643-3A0A-295E9CA450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8999" y="901032"/>
            <a:ext cx="3466239" cy="5116220"/>
          </a:xfrm>
          <a:prstGeom prst="rect">
            <a:avLst/>
          </a:prstGeom>
        </p:spPr>
      </p:pic>
      <p:cxnSp>
        <p:nvCxnSpPr>
          <p:cNvPr id="22" name="Straight Connector 21">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7" name="Picture 6" descr="Shape&#10;&#10;Description automatically generated">
            <a:extLst>
              <a:ext uri="{FF2B5EF4-FFF2-40B4-BE49-F238E27FC236}">
                <a16:creationId xmlns:a16="http://schemas.microsoft.com/office/drawing/2014/main" id="{D47D8E33-189E-DB40-59FD-9D510CBDDB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76" y="5867309"/>
            <a:ext cx="1036948" cy="990168"/>
          </a:xfrm>
          <a:prstGeom prst="rect">
            <a:avLst/>
          </a:prstGeom>
          <a:effectLst/>
        </p:spPr>
      </p:pic>
    </p:spTree>
    <p:extLst>
      <p:ext uri="{BB962C8B-B14F-4D97-AF65-F5344CB8AC3E}">
        <p14:creationId xmlns:p14="http://schemas.microsoft.com/office/powerpoint/2010/main" val="3988065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c 1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E08D75D-BFA5-7A01-60D0-A28ECCACE407}"/>
              </a:ext>
            </a:extLst>
          </p:cNvPr>
          <p:cNvSpPr>
            <a:spLocks noGrp="1"/>
          </p:cNvSpPr>
          <p:nvPr>
            <p:ph type="title"/>
          </p:nvPr>
        </p:nvSpPr>
        <p:spPr>
          <a:xfrm>
            <a:off x="5799105" y="681074"/>
            <a:ext cx="5458838" cy="1325563"/>
          </a:xfrm>
        </p:spPr>
        <p:txBody>
          <a:bodyPr>
            <a:normAutofit/>
          </a:bodyPr>
          <a:lstStyle/>
          <a:p>
            <a:r>
              <a:rPr lang="en-US" sz="4000" dirty="0">
                <a:latin typeface="Amasis MT Pro Medium" panose="02040604050005020304" pitchFamily="18" charset="0"/>
              </a:rPr>
              <a:t>Records of Process – In the news</a:t>
            </a:r>
          </a:p>
        </p:txBody>
      </p:sp>
      <p:sp>
        <p:nvSpPr>
          <p:cNvPr id="14" name="Freeform: Shape 1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Picture 10" descr="Shape&#10;&#10;Description automatically generated">
            <a:extLst>
              <a:ext uri="{FF2B5EF4-FFF2-40B4-BE49-F238E27FC236}">
                <a16:creationId xmlns:a16="http://schemas.microsoft.com/office/drawing/2014/main" id="{CB055987-0AB7-334A-3C2B-0C7B03CF9C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76" y="5867309"/>
            <a:ext cx="1036948" cy="990168"/>
          </a:xfrm>
          <a:prstGeom prst="rect">
            <a:avLst/>
          </a:prstGeom>
          <a:effectLst/>
        </p:spPr>
      </p:pic>
      <p:pic>
        <p:nvPicPr>
          <p:cNvPr id="5" name="Picture 4" descr="A screenshot of a web page with a couple of men holding frisbees&#10;&#10;Description automatically generated with low confidence">
            <a:extLst>
              <a:ext uri="{FF2B5EF4-FFF2-40B4-BE49-F238E27FC236}">
                <a16:creationId xmlns:a16="http://schemas.microsoft.com/office/drawing/2014/main" id="{62EF1BAC-A089-A8F8-3A34-E05E02B29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851" y="511293"/>
            <a:ext cx="4490043" cy="56656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ontent Placeholder 2">
            <a:extLst>
              <a:ext uri="{FF2B5EF4-FFF2-40B4-BE49-F238E27FC236}">
                <a16:creationId xmlns:a16="http://schemas.microsoft.com/office/drawing/2014/main" id="{DA26C918-E8EC-89B0-1164-E324C70430E4}"/>
              </a:ext>
            </a:extLst>
          </p:cNvPr>
          <p:cNvSpPr>
            <a:spLocks noGrp="1"/>
          </p:cNvSpPr>
          <p:nvPr>
            <p:ph idx="1"/>
          </p:nvPr>
        </p:nvSpPr>
        <p:spPr>
          <a:xfrm>
            <a:off x="5894962" y="1984443"/>
            <a:ext cx="5458838" cy="4192520"/>
          </a:xfrm>
        </p:spPr>
        <p:txBody>
          <a:bodyPr>
            <a:normAutofit/>
          </a:bodyPr>
          <a:lstStyle/>
          <a:p>
            <a:r>
              <a:rPr lang="en-US" sz="2400">
                <a:latin typeface="Amasis MT Pro Light" panose="02040304050005020304" pitchFamily="18" charset="0"/>
              </a:rPr>
              <a:t>Ad included in the Key Pen Parks section of the Key Peninsula News</a:t>
            </a:r>
          </a:p>
          <a:p>
            <a:r>
              <a:rPr lang="en-US" sz="2400">
                <a:latin typeface="Amasis MT Pro Light" panose="02040304050005020304" pitchFamily="18" charset="0"/>
              </a:rPr>
              <a:t>The survey was mentioned in an article titled “Chasing the Perfect Toss: Lakebay Residents Advocate for More Disc Golf” in the March edition of the KP News</a:t>
            </a:r>
          </a:p>
          <a:p>
            <a:r>
              <a:rPr lang="en-US" sz="2400">
                <a:latin typeface="Amasis MT Pro Light" panose="02040304050005020304" pitchFamily="18" charset="0"/>
              </a:rPr>
              <a:t>Links to the Disc Golf Course Project webpage on the Key Pen Parks website were included in the March and April newsletter</a:t>
            </a:r>
          </a:p>
        </p:txBody>
      </p:sp>
      <p:pic>
        <p:nvPicPr>
          <p:cNvPr id="9" name="Picture 8">
            <a:extLst>
              <a:ext uri="{FF2B5EF4-FFF2-40B4-BE49-F238E27FC236}">
                <a16:creationId xmlns:a16="http://schemas.microsoft.com/office/drawing/2014/main" id="{5B3B75FE-6B5A-74D8-41DE-87E3360C64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7655" y="5790847"/>
            <a:ext cx="7632573" cy="7269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18284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45">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1F0D8F-B1D6-3215-4454-C24E9C4613E0}"/>
              </a:ext>
            </a:extLst>
          </p:cNvPr>
          <p:cNvSpPr>
            <a:spLocks noGrp="1"/>
          </p:cNvSpPr>
          <p:nvPr>
            <p:ph type="title"/>
          </p:nvPr>
        </p:nvSpPr>
        <p:spPr>
          <a:xfrm>
            <a:off x="838201" y="345810"/>
            <a:ext cx="5120561" cy="1325563"/>
          </a:xfrm>
        </p:spPr>
        <p:txBody>
          <a:bodyPr>
            <a:normAutofit/>
          </a:bodyPr>
          <a:lstStyle/>
          <a:p>
            <a:r>
              <a:rPr lang="en-US" sz="3400">
                <a:latin typeface="Amasis MT Pro Medium" panose="02040604050005020304" pitchFamily="18" charset="0"/>
              </a:rPr>
              <a:t>Records of Process – Community Engagement</a:t>
            </a:r>
          </a:p>
        </p:txBody>
      </p:sp>
      <p:sp>
        <p:nvSpPr>
          <p:cNvPr id="3" name="Content Placeholder 2">
            <a:extLst>
              <a:ext uri="{FF2B5EF4-FFF2-40B4-BE49-F238E27FC236}">
                <a16:creationId xmlns:a16="http://schemas.microsoft.com/office/drawing/2014/main" id="{E9B26169-A54E-6ADB-6BBC-A48F7C1BDA8A}"/>
              </a:ext>
            </a:extLst>
          </p:cNvPr>
          <p:cNvSpPr>
            <a:spLocks noGrp="1"/>
          </p:cNvSpPr>
          <p:nvPr>
            <p:ph idx="1"/>
          </p:nvPr>
        </p:nvSpPr>
        <p:spPr>
          <a:xfrm>
            <a:off x="838201" y="1825625"/>
            <a:ext cx="5092194" cy="4351338"/>
          </a:xfrm>
        </p:spPr>
        <p:txBody>
          <a:bodyPr>
            <a:normAutofit/>
          </a:bodyPr>
          <a:lstStyle/>
          <a:p>
            <a:r>
              <a:rPr lang="en-US" sz="2400">
                <a:latin typeface="Amasis MT Pro Light" panose="02040304050005020304" pitchFamily="18" charset="0"/>
              </a:rPr>
              <a:t>2 pop-ups in the parks (at Volunteer Park and at Gateway Park)</a:t>
            </a:r>
          </a:p>
          <a:p>
            <a:r>
              <a:rPr lang="en-US" sz="2400">
                <a:latin typeface="Amasis MT Pro Light" panose="02040304050005020304" pitchFamily="18" charset="0"/>
              </a:rPr>
              <a:t>Reached out to the Key Peninsula Community Council, the Key Peninsula Civic Center, and the Gig Harbor Rotary – no responses received</a:t>
            </a:r>
          </a:p>
          <a:p>
            <a:r>
              <a:rPr lang="en-US" sz="2400">
                <a:latin typeface="Amasis MT Pro Light" panose="02040304050005020304" pitchFamily="18" charset="0"/>
              </a:rPr>
              <a:t>Visited Red Barn Youth Center and gave a brief introduction to the disc golf course project to almost 30 middle-school aged children</a:t>
            </a:r>
          </a:p>
          <a:p>
            <a:endParaRPr lang="en-US" sz="2400">
              <a:latin typeface="Amasis MT Pro Light" panose="02040304050005020304" pitchFamily="18" charset="0"/>
            </a:endParaRPr>
          </a:p>
          <a:p>
            <a:endParaRPr lang="en-US" sz="2400">
              <a:latin typeface="Amasis MT Pro Light" panose="02040304050005020304" pitchFamily="18" charset="0"/>
            </a:endParaRPr>
          </a:p>
        </p:txBody>
      </p:sp>
      <p:sp>
        <p:nvSpPr>
          <p:cNvPr id="57" name="Oval 47">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A picture containing text, poster, display board, sign&#10;&#10;Description automatically generated">
            <a:extLst>
              <a:ext uri="{FF2B5EF4-FFF2-40B4-BE49-F238E27FC236}">
                <a16:creationId xmlns:a16="http://schemas.microsoft.com/office/drawing/2014/main" id="{A327B11A-76EA-AE69-8DC0-CE617CCD8FF4}"/>
              </a:ext>
            </a:extLst>
          </p:cNvPr>
          <p:cNvPicPr>
            <a:picLocks noChangeAspect="1"/>
          </p:cNvPicPr>
          <p:nvPr/>
        </p:nvPicPr>
        <p:blipFill rotWithShape="1">
          <a:blip r:embed="rId3">
            <a:extLst>
              <a:ext uri="{28A0092B-C50C-407E-A947-70E740481C1C}">
                <a14:useLocalDpi xmlns:a14="http://schemas.microsoft.com/office/drawing/2010/main" val="0"/>
              </a:ext>
            </a:extLst>
          </a:blip>
          <a:srcRect l="7522" r="14566" b="3"/>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58" name="Arc 49">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7" name="Picture 6" descr="A group of people standing under a tent&#10;&#10;Description automatically generated with low confidence">
            <a:extLst>
              <a:ext uri="{FF2B5EF4-FFF2-40B4-BE49-F238E27FC236}">
                <a16:creationId xmlns:a16="http://schemas.microsoft.com/office/drawing/2014/main" id="{2030E2CA-BD60-DC5D-D2E3-65A1F72EE922}"/>
              </a:ext>
            </a:extLst>
          </p:cNvPr>
          <p:cNvPicPr>
            <a:picLocks noChangeAspect="1"/>
          </p:cNvPicPr>
          <p:nvPr/>
        </p:nvPicPr>
        <p:blipFill rotWithShape="1">
          <a:blip r:embed="rId4">
            <a:extLst>
              <a:ext uri="{28A0092B-C50C-407E-A947-70E740481C1C}">
                <a14:useLocalDpi xmlns:a14="http://schemas.microsoft.com/office/drawing/2010/main" val="0"/>
              </a:ext>
            </a:extLst>
          </a:blip>
          <a:srcRect l="9343" r="2902" b="-4"/>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8" name="Picture 7" descr="Shape&#10;&#10;Description automatically generated">
            <a:extLst>
              <a:ext uri="{FF2B5EF4-FFF2-40B4-BE49-F238E27FC236}">
                <a16:creationId xmlns:a16="http://schemas.microsoft.com/office/drawing/2014/main" id="{E3E77C4D-601E-7FEA-27F9-5E671EF2C6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76" y="5867309"/>
            <a:ext cx="1036948" cy="990168"/>
          </a:xfrm>
          <a:prstGeom prst="rect">
            <a:avLst/>
          </a:prstGeom>
          <a:effectLst/>
        </p:spPr>
      </p:pic>
    </p:spTree>
    <p:extLst>
      <p:ext uri="{BB962C8B-B14F-4D97-AF65-F5344CB8AC3E}">
        <p14:creationId xmlns:p14="http://schemas.microsoft.com/office/powerpoint/2010/main" val="2506896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759D0B0-D6AA-F46E-F0DC-E625A6495908}"/>
              </a:ext>
            </a:extLst>
          </p:cNvPr>
          <p:cNvGrpSpPr/>
          <p:nvPr/>
        </p:nvGrpSpPr>
        <p:grpSpPr>
          <a:xfrm>
            <a:off x="231363" y="-523"/>
            <a:ext cx="6638597" cy="6858523"/>
            <a:chOff x="-2367" y="1"/>
            <a:chExt cx="6638597" cy="6858523"/>
          </a:xfrm>
        </p:grpSpPr>
        <p:pic>
          <p:nvPicPr>
            <p:cNvPr id="5" name="Picture 4" descr="Map&#10;&#10;Description automatically generated">
              <a:extLst>
                <a:ext uri="{FF2B5EF4-FFF2-40B4-BE49-F238E27FC236}">
                  <a16:creationId xmlns:a16="http://schemas.microsoft.com/office/drawing/2014/main" id="{C6F68CE9-9AE9-18F5-9E2A-DB848AC8E0BE}"/>
                </a:ext>
              </a:extLst>
            </p:cNvPr>
            <p:cNvPicPr>
              <a:picLocks noChangeAspect="1"/>
            </p:cNvPicPr>
            <p:nvPr/>
          </p:nvPicPr>
          <p:blipFill rotWithShape="1">
            <a:blip r:embed="rId2">
              <a:extLst>
                <a:ext uri="{28A0092B-C50C-407E-A947-70E740481C1C}">
                  <a14:useLocalDpi xmlns:a14="http://schemas.microsoft.com/office/drawing/2010/main" val="0"/>
                </a:ext>
              </a:extLst>
            </a:blip>
            <a:srcRect t="2871"/>
            <a:stretch/>
          </p:blipFill>
          <p:spPr>
            <a:xfrm>
              <a:off x="-2367" y="1"/>
              <a:ext cx="6638597" cy="6858523"/>
            </a:xfrm>
            <a:prstGeom prst="rect">
              <a:avLst/>
            </a:prstGeom>
            <a:ln w="19050">
              <a:solidFill>
                <a:schemeClr val="tx1"/>
              </a:solidFill>
            </a:ln>
          </p:spPr>
        </p:pic>
        <p:pic>
          <p:nvPicPr>
            <p:cNvPr id="11" name="Picture 10" descr="A black and white image of a person's face&#10;&#10;Description automatically generated with low confidence">
              <a:extLst>
                <a:ext uri="{FF2B5EF4-FFF2-40B4-BE49-F238E27FC236}">
                  <a16:creationId xmlns:a16="http://schemas.microsoft.com/office/drawing/2014/main" id="{E6C028A1-333F-8F08-2205-68EEF9F4E217}"/>
                </a:ext>
              </a:extLst>
            </p:cNvPr>
            <p:cNvPicPr>
              <a:picLocks noChangeAspect="1"/>
            </p:cNvPicPr>
            <p:nvPr/>
          </p:nvPicPr>
          <p:blipFill rotWithShape="1">
            <a:blip r:embed="rId3">
              <a:extLst>
                <a:ext uri="{28A0092B-C50C-407E-A947-70E740481C1C}">
                  <a14:useLocalDpi xmlns:a14="http://schemas.microsoft.com/office/drawing/2010/main" val="0"/>
                </a:ext>
              </a:extLst>
            </a:blip>
            <a:srcRect t="5840" b="2359"/>
            <a:stretch/>
          </p:blipFill>
          <p:spPr>
            <a:xfrm>
              <a:off x="263268" y="1"/>
              <a:ext cx="6035605" cy="6858000"/>
            </a:xfrm>
            <a:prstGeom prst="rect">
              <a:avLst/>
            </a:prstGeom>
            <a:effectLst>
              <a:glow rad="63500">
                <a:schemeClr val="accent1">
                  <a:satMod val="175000"/>
                  <a:alpha val="40000"/>
                </a:schemeClr>
              </a:glow>
            </a:effectLst>
          </p:spPr>
        </p:pic>
      </p:grpSp>
      <p:graphicFrame>
        <p:nvGraphicFramePr>
          <p:cNvPr id="14" name="Table 13">
            <a:extLst>
              <a:ext uri="{FF2B5EF4-FFF2-40B4-BE49-F238E27FC236}">
                <a16:creationId xmlns:a16="http://schemas.microsoft.com/office/drawing/2014/main" id="{B169B56A-D66E-2F53-3C61-1AB11519EDCC}"/>
              </a:ext>
            </a:extLst>
          </p:cNvPr>
          <p:cNvGraphicFramePr>
            <a:graphicFrameLocks noGrp="1"/>
          </p:cNvGraphicFramePr>
          <p:nvPr>
            <p:extLst>
              <p:ext uri="{D42A27DB-BD31-4B8C-83A1-F6EECF244321}">
                <p14:modId xmlns:p14="http://schemas.microsoft.com/office/powerpoint/2010/main" val="1630084163"/>
              </p:ext>
            </p:extLst>
          </p:nvPr>
        </p:nvGraphicFramePr>
        <p:xfrm>
          <a:off x="7235281" y="0"/>
          <a:ext cx="4725356" cy="6858000"/>
        </p:xfrm>
        <a:graphic>
          <a:graphicData uri="http://schemas.openxmlformats.org/drawingml/2006/table">
            <a:tbl>
              <a:tblPr firstRow="1" lastRow="1" bandRow="1">
                <a:tableStyleId>{5202B0CA-FC54-4496-8BCA-5EF66A818D29}</a:tableStyleId>
              </a:tblPr>
              <a:tblGrid>
                <a:gridCol w="1217769">
                  <a:extLst>
                    <a:ext uri="{9D8B030D-6E8A-4147-A177-3AD203B41FA5}">
                      <a16:colId xmlns:a16="http://schemas.microsoft.com/office/drawing/2014/main" val="2593311868"/>
                    </a:ext>
                  </a:extLst>
                </a:gridCol>
                <a:gridCol w="738987">
                  <a:extLst>
                    <a:ext uri="{9D8B030D-6E8A-4147-A177-3AD203B41FA5}">
                      <a16:colId xmlns:a16="http://schemas.microsoft.com/office/drawing/2014/main" val="4148146795"/>
                    </a:ext>
                  </a:extLst>
                </a:gridCol>
                <a:gridCol w="718170">
                  <a:extLst>
                    <a:ext uri="{9D8B030D-6E8A-4147-A177-3AD203B41FA5}">
                      <a16:colId xmlns:a16="http://schemas.microsoft.com/office/drawing/2014/main" val="1974904135"/>
                    </a:ext>
                  </a:extLst>
                </a:gridCol>
                <a:gridCol w="572456">
                  <a:extLst>
                    <a:ext uri="{9D8B030D-6E8A-4147-A177-3AD203B41FA5}">
                      <a16:colId xmlns:a16="http://schemas.microsoft.com/office/drawing/2014/main" val="3402881534"/>
                    </a:ext>
                  </a:extLst>
                </a:gridCol>
                <a:gridCol w="738987">
                  <a:extLst>
                    <a:ext uri="{9D8B030D-6E8A-4147-A177-3AD203B41FA5}">
                      <a16:colId xmlns:a16="http://schemas.microsoft.com/office/drawing/2014/main" val="2148183716"/>
                    </a:ext>
                  </a:extLst>
                </a:gridCol>
                <a:gridCol w="738987">
                  <a:extLst>
                    <a:ext uri="{9D8B030D-6E8A-4147-A177-3AD203B41FA5}">
                      <a16:colId xmlns:a16="http://schemas.microsoft.com/office/drawing/2014/main" val="1690466144"/>
                    </a:ext>
                  </a:extLst>
                </a:gridCol>
              </a:tblGrid>
              <a:tr h="142875">
                <a:tc>
                  <a:txBody>
                    <a:bodyPr/>
                    <a:lstStyle/>
                    <a:p>
                      <a:pPr algn="ctr" fontAlgn="ctr"/>
                      <a:r>
                        <a:rPr lang="en-US" sz="850" u="none" strike="noStrike" dirty="0">
                          <a:effectLst/>
                        </a:rPr>
                        <a:t>City</a:t>
                      </a:r>
                      <a:endParaRPr lang="en-US" sz="850" b="1" i="0" u="none" strike="noStrike" dirty="0">
                        <a:solidFill>
                          <a:srgbClr val="FFFFFF"/>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ctr"/>
                      <a:r>
                        <a:rPr lang="en-US" sz="850" u="none" strike="noStrike">
                          <a:effectLst/>
                        </a:rPr>
                        <a:t>Zip Code</a:t>
                      </a:r>
                      <a:endParaRPr lang="en-US" sz="850" b="1" i="0" u="none" strike="noStrike">
                        <a:solidFill>
                          <a:srgbClr val="FFFFFF"/>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n-US" sz="850" u="none" strike="noStrike">
                          <a:effectLst/>
                        </a:rPr>
                        <a:t>Responses</a:t>
                      </a:r>
                      <a:endParaRPr lang="en-US" sz="850" b="1" i="0" u="none" strike="noStrike">
                        <a:solidFill>
                          <a:srgbClr val="FFFFFF"/>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n-US" sz="850" u="none" strike="noStrike">
                          <a:effectLst/>
                        </a:rPr>
                        <a:t>Option 1</a:t>
                      </a:r>
                      <a:endParaRPr lang="en-US" sz="850" b="1" i="0" u="none" strike="noStrike">
                        <a:solidFill>
                          <a:srgbClr val="FFFFFF"/>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n-US" sz="850" u="none" strike="noStrike">
                          <a:effectLst/>
                        </a:rPr>
                        <a:t>Option 2</a:t>
                      </a:r>
                      <a:endParaRPr lang="en-US" sz="850" b="1" i="0" u="none" strike="noStrike">
                        <a:solidFill>
                          <a:srgbClr val="FFFFFF"/>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n-US" sz="850" u="none" strike="noStrike">
                          <a:effectLst/>
                        </a:rPr>
                        <a:t>Option 3</a:t>
                      </a:r>
                      <a:endParaRPr lang="en-US" sz="850" b="1" i="0" u="none" strike="noStrike">
                        <a:solidFill>
                          <a:srgbClr val="FFFFFF"/>
                        </a:solidFill>
                        <a:effectLst/>
                        <a:latin typeface="Calibri" panose="020F050202020403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52959419"/>
                  </a:ext>
                </a:extLst>
              </a:tr>
              <a:tr h="142875">
                <a:tc>
                  <a:txBody>
                    <a:bodyPr/>
                    <a:lstStyle/>
                    <a:p>
                      <a:pPr algn="ctr" fontAlgn="b"/>
                      <a:r>
                        <a:rPr lang="en-US" sz="850" b="1" i="1" u="none" strike="noStrike" dirty="0">
                          <a:effectLst/>
                        </a:rPr>
                        <a:t>Lakebay</a:t>
                      </a:r>
                      <a:endParaRPr lang="en-US" sz="850" b="1" i="1"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50" b="1" i="1" u="none" strike="noStrike" dirty="0">
                          <a:effectLst/>
                        </a:rPr>
                        <a:t>98349</a:t>
                      </a:r>
                      <a:endParaRPr lang="en-US" sz="850" b="1" i="1"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850" b="1" i="1" u="none" strike="noStrike" dirty="0">
                          <a:effectLst/>
                        </a:rPr>
                        <a:t>70</a:t>
                      </a:r>
                      <a:endParaRPr lang="en-US" sz="850" b="1" i="1"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850" b="1" i="1" u="none" strike="noStrike">
                          <a:effectLst/>
                        </a:rPr>
                        <a:t>12</a:t>
                      </a:r>
                      <a:endParaRPr lang="en-US" sz="850" b="1" i="1"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b="1" i="1" u="none" strike="noStrike">
                          <a:effectLst/>
                        </a:rPr>
                        <a:t>14</a:t>
                      </a:r>
                      <a:endParaRPr lang="en-US" sz="850" b="1" i="1"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b="1" i="1" u="none" strike="noStrike">
                          <a:effectLst/>
                        </a:rPr>
                        <a:t>44</a:t>
                      </a:r>
                      <a:endParaRPr lang="en-US" sz="850" b="1" i="1" u="none" strike="noStrike">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704189063"/>
                  </a:ext>
                </a:extLst>
              </a:tr>
              <a:tr h="142875">
                <a:tc>
                  <a:txBody>
                    <a:bodyPr/>
                    <a:lstStyle/>
                    <a:p>
                      <a:pPr algn="ctr" fontAlgn="b"/>
                      <a:r>
                        <a:rPr lang="en-US" sz="850" b="1" i="1" u="none" strike="noStrike">
                          <a:effectLst/>
                        </a:rPr>
                        <a:t>Wauna</a:t>
                      </a:r>
                      <a:endParaRPr lang="en-US" sz="850" b="1" i="1"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50" b="1" i="1" u="none" strike="noStrike">
                          <a:effectLst/>
                        </a:rPr>
                        <a:t>98329</a:t>
                      </a:r>
                      <a:endParaRPr lang="en-US" sz="850" b="1" i="1"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b="1" i="1" u="none" strike="noStrike" dirty="0">
                          <a:effectLst/>
                        </a:rPr>
                        <a:t>61</a:t>
                      </a:r>
                      <a:endParaRPr lang="en-US" sz="850" b="1" i="1"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850" b="1" i="1" u="none" strike="noStrike" dirty="0">
                          <a:effectLst/>
                        </a:rPr>
                        <a:t>6</a:t>
                      </a:r>
                      <a:endParaRPr lang="en-US" sz="850" b="1" i="1"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850" b="1" i="1" u="none" strike="noStrike" dirty="0">
                          <a:effectLst/>
                        </a:rPr>
                        <a:t>5</a:t>
                      </a:r>
                      <a:endParaRPr lang="en-US" sz="850" b="1" i="1"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850" b="1" i="1" u="none" strike="noStrike">
                          <a:effectLst/>
                        </a:rPr>
                        <a:t>50</a:t>
                      </a:r>
                      <a:endParaRPr lang="en-US" sz="850" b="1" i="1" u="none" strike="noStrike">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525936525"/>
                  </a:ext>
                </a:extLst>
              </a:tr>
              <a:tr h="142875">
                <a:tc>
                  <a:txBody>
                    <a:bodyPr/>
                    <a:lstStyle/>
                    <a:p>
                      <a:pPr algn="ctr" fontAlgn="b"/>
                      <a:r>
                        <a:rPr lang="en-US" sz="850" b="1" i="1" u="none" strike="noStrike" dirty="0">
                          <a:effectLst/>
                        </a:rPr>
                        <a:t>Vaughn</a:t>
                      </a:r>
                      <a:endParaRPr lang="en-US" sz="850" b="1" i="1"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50" b="1" i="1" u="none" strike="noStrike">
                          <a:effectLst/>
                        </a:rPr>
                        <a:t>98394</a:t>
                      </a:r>
                      <a:endParaRPr lang="en-US" sz="850" b="1" i="1"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b="1" i="1" u="none" strike="noStrike">
                          <a:effectLst/>
                        </a:rPr>
                        <a:t>19</a:t>
                      </a:r>
                      <a:endParaRPr lang="en-US" sz="850" b="1" i="1"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b="1" i="1" u="none" strike="noStrike">
                          <a:effectLst/>
                        </a:rPr>
                        <a:t>2</a:t>
                      </a:r>
                      <a:endParaRPr lang="en-US" sz="850" b="1" i="1"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b="1" i="1" u="none" strike="noStrike" dirty="0">
                          <a:effectLst/>
                        </a:rPr>
                        <a:t>3</a:t>
                      </a:r>
                      <a:endParaRPr lang="en-US" sz="850" b="1" i="1"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850" b="1" i="1" u="none" strike="noStrike" dirty="0">
                          <a:effectLst/>
                        </a:rPr>
                        <a:t>14</a:t>
                      </a:r>
                      <a:endParaRPr lang="en-US" sz="850" b="1" i="1" u="none" strike="noStrike" dirty="0">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425220141"/>
                  </a:ext>
                </a:extLst>
              </a:tr>
              <a:tr h="142875">
                <a:tc>
                  <a:txBody>
                    <a:bodyPr/>
                    <a:lstStyle/>
                    <a:p>
                      <a:pPr algn="ctr" fontAlgn="b"/>
                      <a:r>
                        <a:rPr lang="en-US" sz="850" u="none" strike="noStrike">
                          <a:effectLst/>
                        </a:rPr>
                        <a:t>Gig Harbor</a:t>
                      </a:r>
                      <a:endParaRPr lang="en-US" sz="85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50" u="none" strike="noStrike">
                          <a:effectLst/>
                        </a:rPr>
                        <a:t>98335</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16</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1</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15</a:t>
                      </a:r>
                      <a:endParaRPr lang="en-US" sz="850" b="0" i="0" u="none" strike="noStrike">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301801016"/>
                  </a:ext>
                </a:extLst>
              </a:tr>
              <a:tr h="142875">
                <a:tc>
                  <a:txBody>
                    <a:bodyPr/>
                    <a:lstStyle/>
                    <a:p>
                      <a:pPr algn="ctr" fontAlgn="b"/>
                      <a:r>
                        <a:rPr lang="en-US" sz="850" b="1" i="1" u="none" strike="noStrike" dirty="0">
                          <a:effectLst/>
                        </a:rPr>
                        <a:t>Longbranch</a:t>
                      </a:r>
                      <a:endParaRPr lang="en-US" sz="850" b="1" i="1"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50" b="1" i="1" u="none" strike="noStrike" dirty="0">
                          <a:effectLst/>
                        </a:rPr>
                        <a:t>98351</a:t>
                      </a:r>
                      <a:endParaRPr lang="en-US" sz="850" b="1" i="1"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850" b="1" i="1" u="none" strike="noStrike" dirty="0">
                          <a:effectLst/>
                        </a:rPr>
                        <a:t>16</a:t>
                      </a:r>
                      <a:endParaRPr lang="en-US" sz="850" b="1" i="1"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850" b="1" i="1" u="none" strike="noStrike" dirty="0">
                          <a:effectLst/>
                        </a:rPr>
                        <a:t>1</a:t>
                      </a:r>
                      <a:endParaRPr lang="en-US" sz="850" b="1" i="1"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850" b="1" i="1" u="none" strike="noStrike" dirty="0">
                          <a:effectLst/>
                        </a:rPr>
                        <a:t>1</a:t>
                      </a:r>
                      <a:endParaRPr lang="en-US" sz="850" b="1" i="1"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850" b="1" i="1" u="none" strike="noStrike" dirty="0">
                          <a:effectLst/>
                        </a:rPr>
                        <a:t>14</a:t>
                      </a:r>
                      <a:endParaRPr lang="en-US" sz="850" b="1" i="1" u="none" strike="noStrike" dirty="0">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46989553"/>
                  </a:ext>
                </a:extLst>
              </a:tr>
              <a:tr h="142875">
                <a:tc>
                  <a:txBody>
                    <a:bodyPr/>
                    <a:lstStyle/>
                    <a:p>
                      <a:pPr algn="ctr" fontAlgn="b"/>
                      <a:r>
                        <a:rPr lang="en-US" sz="850" u="none" strike="noStrike" dirty="0">
                          <a:effectLst/>
                        </a:rPr>
                        <a:t>Port Orchard</a:t>
                      </a:r>
                      <a:endParaRPr lang="en-US" sz="85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50" u="none" strike="noStrike">
                          <a:effectLst/>
                        </a:rPr>
                        <a:t>98367</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15</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dirty="0">
                          <a:effectLst/>
                        </a:rPr>
                        <a:t>0</a:t>
                      </a:r>
                      <a:endParaRPr lang="en-US" sz="85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15</a:t>
                      </a:r>
                      <a:endParaRPr lang="en-US" sz="850" b="0" i="0" u="none" strike="noStrike">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882709645"/>
                  </a:ext>
                </a:extLst>
              </a:tr>
              <a:tr h="142875">
                <a:tc>
                  <a:txBody>
                    <a:bodyPr/>
                    <a:lstStyle/>
                    <a:p>
                      <a:pPr algn="ctr" fontAlgn="b"/>
                      <a:r>
                        <a:rPr lang="en-US" sz="850" u="none" strike="noStrike">
                          <a:effectLst/>
                        </a:rPr>
                        <a:t>Bremerton</a:t>
                      </a:r>
                      <a:endParaRPr lang="en-US" sz="85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50" u="none" strike="noStrike">
                          <a:effectLst/>
                        </a:rPr>
                        <a:t>98311</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7</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7</a:t>
                      </a:r>
                      <a:endParaRPr lang="en-US" sz="850" b="0" i="0" u="none" strike="noStrike">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207769017"/>
                  </a:ext>
                </a:extLst>
              </a:tr>
              <a:tr h="142875">
                <a:tc>
                  <a:txBody>
                    <a:bodyPr/>
                    <a:lstStyle/>
                    <a:p>
                      <a:pPr algn="ctr" fontAlgn="b"/>
                      <a:r>
                        <a:rPr lang="en-US" sz="850" u="none" strike="noStrike">
                          <a:effectLst/>
                        </a:rPr>
                        <a:t>Gig Harbor</a:t>
                      </a:r>
                      <a:endParaRPr lang="en-US" sz="85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50" u="none" strike="noStrike" dirty="0">
                          <a:effectLst/>
                        </a:rPr>
                        <a:t>98332</a:t>
                      </a:r>
                      <a:endParaRPr lang="en-US" sz="85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7</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1</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6</a:t>
                      </a:r>
                      <a:endParaRPr lang="en-US" sz="850" b="0" i="0" u="none" strike="noStrike">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289756123"/>
                  </a:ext>
                </a:extLst>
              </a:tr>
              <a:tr h="142875">
                <a:tc>
                  <a:txBody>
                    <a:bodyPr/>
                    <a:lstStyle/>
                    <a:p>
                      <a:pPr algn="ctr" fontAlgn="b"/>
                      <a:r>
                        <a:rPr lang="en-US" sz="850" u="none" strike="noStrike">
                          <a:effectLst/>
                        </a:rPr>
                        <a:t>Bremerton</a:t>
                      </a:r>
                      <a:endParaRPr lang="en-US" sz="85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50" u="none" strike="noStrike">
                          <a:effectLst/>
                        </a:rPr>
                        <a:t>98312</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6</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6</a:t>
                      </a:r>
                      <a:endParaRPr lang="en-US" sz="850" b="0" i="0" u="none" strike="noStrike">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74478195"/>
                  </a:ext>
                </a:extLst>
              </a:tr>
              <a:tr h="142875">
                <a:tc>
                  <a:txBody>
                    <a:bodyPr/>
                    <a:lstStyle/>
                    <a:p>
                      <a:pPr algn="ctr" fontAlgn="b"/>
                      <a:r>
                        <a:rPr lang="en-US" sz="850" u="none" strike="noStrike">
                          <a:effectLst/>
                        </a:rPr>
                        <a:t>Poulsbo</a:t>
                      </a:r>
                      <a:endParaRPr lang="en-US" sz="85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50" u="none" strike="noStrike">
                          <a:effectLst/>
                        </a:rPr>
                        <a:t>98370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5</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5</a:t>
                      </a:r>
                      <a:endParaRPr lang="en-US" sz="850" b="0" i="0" u="none" strike="noStrike">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172329186"/>
                  </a:ext>
                </a:extLst>
              </a:tr>
              <a:tr h="142875">
                <a:tc>
                  <a:txBody>
                    <a:bodyPr/>
                    <a:lstStyle/>
                    <a:p>
                      <a:pPr algn="ctr" fontAlgn="b"/>
                      <a:r>
                        <a:rPr lang="en-US" sz="850" u="none" strike="noStrike">
                          <a:effectLst/>
                        </a:rPr>
                        <a:t>Port Orchard</a:t>
                      </a:r>
                      <a:endParaRPr lang="en-US" sz="85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50" u="none" strike="noStrike">
                          <a:effectLst/>
                        </a:rPr>
                        <a:t>98366</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5</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5</a:t>
                      </a:r>
                      <a:endParaRPr lang="en-US" sz="850" b="0" i="0" u="none" strike="noStrike">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160059569"/>
                  </a:ext>
                </a:extLst>
              </a:tr>
              <a:tr h="142875">
                <a:tc>
                  <a:txBody>
                    <a:bodyPr/>
                    <a:lstStyle/>
                    <a:p>
                      <a:pPr algn="ctr" fontAlgn="b"/>
                      <a:r>
                        <a:rPr lang="en-US" sz="850" u="none" strike="noStrike">
                          <a:effectLst/>
                        </a:rPr>
                        <a:t>Allyn</a:t>
                      </a:r>
                      <a:endParaRPr lang="en-US" sz="85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50" u="none" strike="noStrike">
                          <a:effectLst/>
                        </a:rPr>
                        <a:t>98524</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dirty="0">
                          <a:effectLst/>
                        </a:rPr>
                        <a:t>4</a:t>
                      </a:r>
                      <a:endParaRPr lang="en-US" sz="85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4</a:t>
                      </a:r>
                      <a:endParaRPr lang="en-US" sz="850" b="0" i="0" u="none" strike="noStrike">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715379052"/>
                  </a:ext>
                </a:extLst>
              </a:tr>
              <a:tr h="142875">
                <a:tc>
                  <a:txBody>
                    <a:bodyPr/>
                    <a:lstStyle/>
                    <a:p>
                      <a:pPr algn="ctr" fontAlgn="b"/>
                      <a:r>
                        <a:rPr lang="en-US" sz="850" u="none" strike="noStrike">
                          <a:effectLst/>
                        </a:rPr>
                        <a:t>Fox Island</a:t>
                      </a:r>
                      <a:endParaRPr lang="en-US" sz="85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50" u="none" strike="noStrike">
                          <a:effectLst/>
                        </a:rPr>
                        <a:t>98333</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3</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3</a:t>
                      </a:r>
                      <a:endParaRPr lang="en-US" sz="850" b="0" i="0" u="none" strike="noStrike">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95334642"/>
                  </a:ext>
                </a:extLst>
              </a:tr>
              <a:tr h="142875">
                <a:tc>
                  <a:txBody>
                    <a:bodyPr/>
                    <a:lstStyle/>
                    <a:p>
                      <a:pPr algn="ctr" fontAlgn="b"/>
                      <a:r>
                        <a:rPr lang="en-US" sz="850" u="none" strike="noStrike">
                          <a:effectLst/>
                        </a:rPr>
                        <a:t>Silverdale</a:t>
                      </a:r>
                      <a:endParaRPr lang="en-US" sz="85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50" u="none" strike="noStrike">
                          <a:effectLst/>
                        </a:rPr>
                        <a:t>98383</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3</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3</a:t>
                      </a:r>
                      <a:endParaRPr lang="en-US" sz="850" b="0" i="0" u="none" strike="noStrike">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06009204"/>
                  </a:ext>
                </a:extLst>
              </a:tr>
              <a:tr h="142875">
                <a:tc>
                  <a:txBody>
                    <a:bodyPr/>
                    <a:lstStyle/>
                    <a:p>
                      <a:pPr algn="ctr" fontAlgn="b"/>
                      <a:r>
                        <a:rPr lang="en-US" sz="850" u="none" strike="noStrike" dirty="0">
                          <a:effectLst/>
                        </a:rPr>
                        <a:t>Tacoma</a:t>
                      </a:r>
                      <a:endParaRPr lang="en-US" sz="85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50" u="none" strike="noStrike">
                          <a:effectLst/>
                        </a:rPr>
                        <a:t>98406</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2</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2</a:t>
                      </a:r>
                      <a:endParaRPr lang="en-US" sz="850" b="0" i="0" u="none" strike="noStrike">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968224405"/>
                  </a:ext>
                </a:extLst>
              </a:tr>
              <a:tr h="142875">
                <a:tc>
                  <a:txBody>
                    <a:bodyPr/>
                    <a:lstStyle/>
                    <a:p>
                      <a:pPr algn="ctr" fontAlgn="b"/>
                      <a:r>
                        <a:rPr lang="en-US" sz="850" u="none" strike="noStrike">
                          <a:effectLst/>
                        </a:rPr>
                        <a:t>Bremerton</a:t>
                      </a:r>
                      <a:endParaRPr lang="en-US" sz="85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50" u="none" strike="noStrike">
                          <a:effectLst/>
                        </a:rPr>
                        <a:t>98310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2</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2</a:t>
                      </a:r>
                      <a:endParaRPr lang="en-US" sz="850" b="0" i="0" u="none" strike="noStrike">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804322860"/>
                  </a:ext>
                </a:extLst>
              </a:tr>
              <a:tr h="142875">
                <a:tc>
                  <a:txBody>
                    <a:bodyPr/>
                    <a:lstStyle/>
                    <a:p>
                      <a:pPr algn="ctr" fontAlgn="b"/>
                      <a:r>
                        <a:rPr lang="en-US" sz="850" u="none" strike="noStrike">
                          <a:effectLst/>
                        </a:rPr>
                        <a:t>Wauna</a:t>
                      </a:r>
                      <a:endParaRPr lang="en-US" sz="85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50" u="none" strike="noStrike">
                          <a:effectLst/>
                        </a:rPr>
                        <a:t>98395</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2</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2</a:t>
                      </a:r>
                      <a:endParaRPr lang="en-US" sz="850" b="0" i="0" u="none" strike="noStrike">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869489237"/>
                  </a:ext>
                </a:extLst>
              </a:tr>
              <a:tr h="142875">
                <a:tc>
                  <a:txBody>
                    <a:bodyPr/>
                    <a:lstStyle/>
                    <a:p>
                      <a:pPr algn="ctr" fontAlgn="b"/>
                      <a:r>
                        <a:rPr lang="en-US" sz="850" u="none" strike="noStrike">
                          <a:effectLst/>
                        </a:rPr>
                        <a:t>Olympia</a:t>
                      </a:r>
                      <a:endParaRPr lang="en-US" sz="85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50" u="none" strike="noStrike">
                          <a:effectLst/>
                        </a:rPr>
                        <a:t>98512</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2</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2</a:t>
                      </a:r>
                      <a:endParaRPr lang="en-US" sz="850" b="0" i="0" u="none" strike="noStrike">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84350313"/>
                  </a:ext>
                </a:extLst>
              </a:tr>
              <a:tr h="142875">
                <a:tc>
                  <a:txBody>
                    <a:bodyPr/>
                    <a:lstStyle/>
                    <a:p>
                      <a:pPr algn="ctr" fontAlgn="b"/>
                      <a:r>
                        <a:rPr lang="en-US" sz="850" u="none" strike="noStrike" dirty="0">
                          <a:effectLst/>
                        </a:rPr>
                        <a:t>Bremerton</a:t>
                      </a:r>
                      <a:endParaRPr lang="en-US" sz="85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50" u="none" strike="noStrike">
                          <a:effectLst/>
                        </a:rPr>
                        <a:t>98337</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2</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2</a:t>
                      </a:r>
                      <a:endParaRPr lang="en-US" sz="850" b="0" i="0" u="none" strike="noStrike">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927472365"/>
                  </a:ext>
                </a:extLst>
              </a:tr>
              <a:tr h="142875">
                <a:tc>
                  <a:txBody>
                    <a:bodyPr/>
                    <a:lstStyle/>
                    <a:p>
                      <a:pPr algn="ctr" fontAlgn="b"/>
                      <a:r>
                        <a:rPr lang="en-US" sz="850" u="none" strike="noStrike">
                          <a:effectLst/>
                        </a:rPr>
                        <a:t>Eatonville</a:t>
                      </a:r>
                      <a:endParaRPr lang="en-US" sz="85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50" u="none" strike="noStrike">
                          <a:effectLst/>
                        </a:rPr>
                        <a:t>98328</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2</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2</a:t>
                      </a:r>
                      <a:endParaRPr lang="en-US" sz="850" b="0" i="0" u="none" strike="noStrike">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253113270"/>
                  </a:ext>
                </a:extLst>
              </a:tr>
              <a:tr h="142875">
                <a:tc>
                  <a:txBody>
                    <a:bodyPr/>
                    <a:lstStyle/>
                    <a:p>
                      <a:pPr algn="ctr" fontAlgn="b"/>
                      <a:r>
                        <a:rPr lang="en-US" sz="850" u="none" strike="noStrike">
                          <a:effectLst/>
                        </a:rPr>
                        <a:t>Belfair</a:t>
                      </a:r>
                      <a:endParaRPr lang="en-US" sz="85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50" u="none" strike="noStrike">
                          <a:effectLst/>
                        </a:rPr>
                        <a:t>98528</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2</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2</a:t>
                      </a:r>
                      <a:endParaRPr lang="en-US" sz="850" b="0" i="0" u="none" strike="noStrike">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22350939"/>
                  </a:ext>
                </a:extLst>
              </a:tr>
              <a:tr h="142875">
                <a:tc>
                  <a:txBody>
                    <a:bodyPr/>
                    <a:lstStyle/>
                    <a:p>
                      <a:pPr algn="ctr" fontAlgn="b"/>
                      <a:r>
                        <a:rPr lang="en-US" sz="850" u="none" strike="noStrike" dirty="0">
                          <a:effectLst/>
                        </a:rPr>
                        <a:t>Bainbridge Island</a:t>
                      </a:r>
                      <a:endParaRPr lang="en-US" sz="85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50" u="none" strike="noStrike">
                          <a:effectLst/>
                        </a:rPr>
                        <a:t>98110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2</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2</a:t>
                      </a:r>
                      <a:endParaRPr lang="en-US" sz="850" b="0" i="0" u="none" strike="noStrike">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01691494"/>
                  </a:ext>
                </a:extLst>
              </a:tr>
              <a:tr h="142875">
                <a:tc>
                  <a:txBody>
                    <a:bodyPr/>
                    <a:lstStyle/>
                    <a:p>
                      <a:pPr algn="ctr" fontAlgn="b"/>
                      <a:r>
                        <a:rPr lang="en-US" sz="850" u="none" strike="noStrike">
                          <a:effectLst/>
                        </a:rPr>
                        <a:t>Vashon</a:t>
                      </a:r>
                      <a:endParaRPr lang="en-US" sz="85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50" u="none" strike="noStrike">
                          <a:effectLst/>
                        </a:rPr>
                        <a:t>98070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dirty="0">
                          <a:effectLst/>
                        </a:rPr>
                        <a:t>2</a:t>
                      </a:r>
                      <a:endParaRPr lang="en-US" sz="85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2</a:t>
                      </a:r>
                      <a:endParaRPr lang="en-US" sz="850" b="0" i="0" u="none" strike="noStrike">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876369117"/>
                  </a:ext>
                </a:extLst>
              </a:tr>
              <a:tr h="142875">
                <a:tc>
                  <a:txBody>
                    <a:bodyPr/>
                    <a:lstStyle/>
                    <a:p>
                      <a:pPr algn="ctr" fontAlgn="b"/>
                      <a:r>
                        <a:rPr lang="en-US" sz="850" u="none" strike="noStrike">
                          <a:effectLst/>
                        </a:rPr>
                        <a:t>Bremerton</a:t>
                      </a:r>
                      <a:endParaRPr lang="en-US" sz="85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50" u="none" strike="noStrike">
                          <a:effectLst/>
                        </a:rPr>
                        <a:t>98310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2</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2</a:t>
                      </a:r>
                      <a:endParaRPr lang="en-US" sz="850" b="0" i="0" u="none" strike="noStrike">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969443456"/>
                  </a:ext>
                </a:extLst>
              </a:tr>
              <a:tr h="142875">
                <a:tc>
                  <a:txBody>
                    <a:bodyPr/>
                    <a:lstStyle/>
                    <a:p>
                      <a:pPr algn="ctr" fontAlgn="b"/>
                      <a:r>
                        <a:rPr lang="en-US" sz="850" u="none" strike="noStrike">
                          <a:effectLst/>
                        </a:rPr>
                        <a:t>Hansville</a:t>
                      </a:r>
                      <a:endParaRPr lang="en-US" sz="85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50" u="none" strike="noStrike">
                          <a:effectLst/>
                        </a:rPr>
                        <a:t>98340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1</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1</a:t>
                      </a:r>
                      <a:endParaRPr lang="en-US" sz="850" b="0" i="0" u="none" strike="noStrike">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504233259"/>
                  </a:ext>
                </a:extLst>
              </a:tr>
              <a:tr h="142875">
                <a:tc>
                  <a:txBody>
                    <a:bodyPr/>
                    <a:lstStyle/>
                    <a:p>
                      <a:pPr algn="ctr" fontAlgn="b"/>
                      <a:r>
                        <a:rPr lang="en-US" sz="850" u="none" strike="noStrike" dirty="0">
                          <a:effectLst/>
                        </a:rPr>
                        <a:t>Shelton</a:t>
                      </a:r>
                      <a:endParaRPr lang="en-US" sz="85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50" u="none" strike="noStrike">
                          <a:effectLst/>
                        </a:rPr>
                        <a:t>98584</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1</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1</a:t>
                      </a:r>
                      <a:endParaRPr lang="en-US" sz="850" b="0" i="0" u="none" strike="noStrike">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1696159"/>
                  </a:ext>
                </a:extLst>
              </a:tr>
              <a:tr h="142875">
                <a:tc>
                  <a:txBody>
                    <a:bodyPr/>
                    <a:lstStyle/>
                    <a:p>
                      <a:pPr algn="ctr" fontAlgn="b"/>
                      <a:r>
                        <a:rPr lang="en-US" sz="850" u="none" strike="noStrike">
                          <a:effectLst/>
                        </a:rPr>
                        <a:t>Everett</a:t>
                      </a:r>
                      <a:endParaRPr lang="en-US" sz="85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50" u="none" strike="noStrike">
                          <a:effectLst/>
                        </a:rPr>
                        <a:t>98208</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1</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1</a:t>
                      </a:r>
                      <a:endParaRPr lang="en-US" sz="850" b="0" i="0" u="none" strike="noStrike">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949923934"/>
                  </a:ext>
                </a:extLst>
              </a:tr>
              <a:tr h="142875">
                <a:tc>
                  <a:txBody>
                    <a:bodyPr/>
                    <a:lstStyle/>
                    <a:p>
                      <a:pPr algn="ctr" fontAlgn="b"/>
                      <a:r>
                        <a:rPr lang="en-US" sz="850" u="none" strike="noStrike">
                          <a:effectLst/>
                        </a:rPr>
                        <a:t>Arlington</a:t>
                      </a:r>
                      <a:endParaRPr lang="en-US" sz="85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50" u="none" strike="noStrike">
                          <a:effectLst/>
                        </a:rPr>
                        <a:t>98223</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1</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1</a:t>
                      </a:r>
                      <a:endParaRPr lang="en-US" sz="850" b="0" i="0" u="none" strike="noStrike">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062234320"/>
                  </a:ext>
                </a:extLst>
              </a:tr>
              <a:tr h="142875">
                <a:tc>
                  <a:txBody>
                    <a:bodyPr/>
                    <a:lstStyle/>
                    <a:p>
                      <a:pPr algn="ctr" fontAlgn="b"/>
                      <a:r>
                        <a:rPr lang="en-US" sz="850" u="none" strike="noStrike">
                          <a:effectLst/>
                        </a:rPr>
                        <a:t>Shelton</a:t>
                      </a:r>
                      <a:endParaRPr lang="en-US" sz="85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50" u="none" strike="noStrike">
                          <a:effectLst/>
                        </a:rPr>
                        <a:t>98584</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1</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1</a:t>
                      </a:r>
                      <a:endParaRPr lang="en-US" sz="850" b="0" i="0" u="none" strike="noStrike">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650483206"/>
                  </a:ext>
                </a:extLst>
              </a:tr>
              <a:tr h="142875">
                <a:tc>
                  <a:txBody>
                    <a:bodyPr/>
                    <a:lstStyle/>
                    <a:p>
                      <a:pPr algn="ctr" fontAlgn="b"/>
                      <a:r>
                        <a:rPr lang="en-US" sz="850" u="none" strike="noStrike" dirty="0">
                          <a:effectLst/>
                        </a:rPr>
                        <a:t>Spanaway</a:t>
                      </a:r>
                      <a:endParaRPr lang="en-US" sz="85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50" u="none" strike="noStrike">
                          <a:effectLst/>
                        </a:rPr>
                        <a:t>98387</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1</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1</a:t>
                      </a:r>
                      <a:endParaRPr lang="en-US" sz="850" b="0" i="0" u="none" strike="noStrike">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863441675"/>
                  </a:ext>
                </a:extLst>
              </a:tr>
              <a:tr h="142875">
                <a:tc>
                  <a:txBody>
                    <a:bodyPr/>
                    <a:lstStyle/>
                    <a:p>
                      <a:pPr algn="ctr" fontAlgn="b"/>
                      <a:r>
                        <a:rPr lang="en-US" sz="850" u="none" strike="noStrike">
                          <a:effectLst/>
                        </a:rPr>
                        <a:t>Tacoma</a:t>
                      </a:r>
                      <a:endParaRPr lang="en-US" sz="85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50" u="none" strike="noStrike">
                          <a:effectLst/>
                        </a:rPr>
                        <a:t>98465</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1</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1</a:t>
                      </a:r>
                      <a:endParaRPr lang="en-US" sz="850" b="0" i="0" u="none" strike="noStrike">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61372993"/>
                  </a:ext>
                </a:extLst>
              </a:tr>
              <a:tr h="142875">
                <a:tc>
                  <a:txBody>
                    <a:bodyPr/>
                    <a:lstStyle/>
                    <a:p>
                      <a:pPr algn="ctr" fontAlgn="b"/>
                      <a:r>
                        <a:rPr lang="en-US" sz="850" u="none" strike="noStrike">
                          <a:effectLst/>
                        </a:rPr>
                        <a:t>Renton</a:t>
                      </a:r>
                      <a:endParaRPr lang="en-US" sz="85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50" u="none" strike="noStrike">
                          <a:effectLst/>
                        </a:rPr>
                        <a:t>98055</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1</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1</a:t>
                      </a:r>
                      <a:endParaRPr lang="en-US" sz="850" b="0" i="0" u="none" strike="noStrike">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08591260"/>
                  </a:ext>
                </a:extLst>
              </a:tr>
              <a:tr h="142875">
                <a:tc>
                  <a:txBody>
                    <a:bodyPr/>
                    <a:lstStyle/>
                    <a:p>
                      <a:pPr algn="ctr" fontAlgn="b"/>
                      <a:r>
                        <a:rPr lang="en-US" sz="850" u="none" strike="noStrike" dirty="0">
                          <a:effectLst/>
                        </a:rPr>
                        <a:t>Tacoma</a:t>
                      </a:r>
                      <a:endParaRPr lang="en-US" sz="85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50" u="none" strike="noStrike">
                          <a:effectLst/>
                        </a:rPr>
                        <a:t>98405</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1</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1</a:t>
                      </a:r>
                      <a:endParaRPr lang="en-US" sz="850" b="0" i="0" u="none" strike="noStrike">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2700997"/>
                  </a:ext>
                </a:extLst>
              </a:tr>
              <a:tr h="142875">
                <a:tc>
                  <a:txBody>
                    <a:bodyPr/>
                    <a:lstStyle/>
                    <a:p>
                      <a:pPr algn="ctr" fontAlgn="b"/>
                      <a:r>
                        <a:rPr lang="en-US" sz="850" u="none" strike="noStrike">
                          <a:effectLst/>
                        </a:rPr>
                        <a:t>Snohomish</a:t>
                      </a:r>
                      <a:endParaRPr lang="en-US" sz="85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50" u="none" strike="noStrike">
                          <a:effectLst/>
                        </a:rPr>
                        <a:t>98296</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dirty="0">
                          <a:effectLst/>
                        </a:rPr>
                        <a:t>1</a:t>
                      </a:r>
                      <a:endParaRPr lang="en-US" sz="85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1</a:t>
                      </a:r>
                      <a:endParaRPr lang="en-US" sz="850" b="0" i="0" u="none" strike="noStrike">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03475341"/>
                  </a:ext>
                </a:extLst>
              </a:tr>
              <a:tr h="142875">
                <a:tc>
                  <a:txBody>
                    <a:bodyPr/>
                    <a:lstStyle/>
                    <a:p>
                      <a:pPr algn="ctr" fontAlgn="b"/>
                      <a:r>
                        <a:rPr lang="en-US" sz="850" u="none" strike="noStrike">
                          <a:effectLst/>
                        </a:rPr>
                        <a:t>Fircrest</a:t>
                      </a:r>
                      <a:endParaRPr lang="en-US" sz="85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50" u="none" strike="noStrike">
                          <a:effectLst/>
                        </a:rPr>
                        <a:t>98466</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1</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1</a:t>
                      </a:r>
                      <a:endParaRPr lang="en-US" sz="850" b="0" i="0" u="none" strike="noStrike">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244368910"/>
                  </a:ext>
                </a:extLst>
              </a:tr>
              <a:tr h="142875">
                <a:tc>
                  <a:txBody>
                    <a:bodyPr/>
                    <a:lstStyle/>
                    <a:p>
                      <a:pPr algn="ctr" fontAlgn="b"/>
                      <a:r>
                        <a:rPr lang="en-US" sz="850" u="none" strike="noStrike">
                          <a:effectLst/>
                        </a:rPr>
                        <a:t>Kingston</a:t>
                      </a:r>
                      <a:endParaRPr lang="en-US" sz="85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50" u="none" strike="noStrike">
                          <a:effectLst/>
                        </a:rPr>
                        <a:t>98346</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1</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1</a:t>
                      </a:r>
                      <a:endParaRPr lang="en-US" sz="850" b="0" i="0" u="none" strike="noStrike">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418824768"/>
                  </a:ext>
                </a:extLst>
              </a:tr>
              <a:tr h="142875">
                <a:tc>
                  <a:txBody>
                    <a:bodyPr/>
                    <a:lstStyle/>
                    <a:p>
                      <a:pPr algn="ctr" fontAlgn="b"/>
                      <a:r>
                        <a:rPr lang="en-US" sz="850" u="none" strike="noStrike" dirty="0">
                          <a:effectLst/>
                        </a:rPr>
                        <a:t>Bethel</a:t>
                      </a:r>
                      <a:endParaRPr lang="en-US" sz="85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50" u="none" strike="noStrike">
                          <a:effectLst/>
                        </a:rPr>
                        <a:t>98387</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1</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1</a:t>
                      </a:r>
                      <a:endParaRPr lang="en-US" sz="850" b="0" i="0" u="none" strike="noStrike">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237848432"/>
                  </a:ext>
                </a:extLst>
              </a:tr>
              <a:tr h="142875">
                <a:tc>
                  <a:txBody>
                    <a:bodyPr/>
                    <a:lstStyle/>
                    <a:p>
                      <a:pPr algn="ctr" fontAlgn="b"/>
                      <a:r>
                        <a:rPr lang="en-US" sz="850" u="none" strike="noStrike">
                          <a:effectLst/>
                        </a:rPr>
                        <a:t>Lakewood</a:t>
                      </a:r>
                      <a:endParaRPr lang="en-US" sz="85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50" u="none" strike="noStrike">
                          <a:effectLst/>
                        </a:rPr>
                        <a:t>98498</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1</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1</a:t>
                      </a:r>
                      <a:endParaRPr lang="en-US" sz="850" b="0" i="0" u="none" strike="noStrike">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392109640"/>
                  </a:ext>
                </a:extLst>
              </a:tr>
              <a:tr h="142875">
                <a:tc>
                  <a:txBody>
                    <a:bodyPr/>
                    <a:lstStyle/>
                    <a:p>
                      <a:pPr algn="ctr" fontAlgn="b"/>
                      <a:r>
                        <a:rPr lang="en-US" sz="850" u="none" strike="noStrike" dirty="0">
                          <a:effectLst/>
                        </a:rPr>
                        <a:t>Suquamish</a:t>
                      </a:r>
                      <a:endParaRPr lang="en-US" sz="85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50" u="none" strike="noStrike">
                          <a:effectLst/>
                        </a:rPr>
                        <a:t>98392</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dirty="0">
                          <a:effectLst/>
                        </a:rPr>
                        <a:t>1</a:t>
                      </a:r>
                      <a:endParaRPr lang="en-US" sz="85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1</a:t>
                      </a:r>
                      <a:endParaRPr lang="en-US" sz="850" b="0" i="0" u="none" strike="noStrike">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55445841"/>
                  </a:ext>
                </a:extLst>
              </a:tr>
              <a:tr h="142875">
                <a:tc>
                  <a:txBody>
                    <a:bodyPr/>
                    <a:lstStyle/>
                    <a:p>
                      <a:pPr algn="ctr" fontAlgn="b"/>
                      <a:r>
                        <a:rPr lang="en-US" sz="850" u="none" strike="noStrike" dirty="0">
                          <a:effectLst/>
                        </a:rPr>
                        <a:t>Kenmore</a:t>
                      </a:r>
                      <a:endParaRPr lang="en-US" sz="85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50" u="none" strike="noStrike">
                          <a:effectLst/>
                        </a:rPr>
                        <a:t>98028</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dirty="0">
                          <a:effectLst/>
                        </a:rPr>
                        <a:t>1</a:t>
                      </a:r>
                      <a:endParaRPr lang="en-US" sz="85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1</a:t>
                      </a:r>
                      <a:endParaRPr lang="en-US" sz="850" b="0" i="0" u="none" strike="noStrike">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46050966"/>
                  </a:ext>
                </a:extLst>
              </a:tr>
              <a:tr h="142875">
                <a:tc>
                  <a:txBody>
                    <a:bodyPr/>
                    <a:lstStyle/>
                    <a:p>
                      <a:pPr algn="ctr" fontAlgn="b"/>
                      <a:r>
                        <a:rPr lang="en-US" sz="850" u="none" strike="noStrike" dirty="0">
                          <a:effectLst/>
                        </a:rPr>
                        <a:t>Sumner</a:t>
                      </a:r>
                      <a:endParaRPr lang="en-US" sz="85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50" u="none" strike="noStrike">
                          <a:effectLst/>
                        </a:rPr>
                        <a:t>98352</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1</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1</a:t>
                      </a:r>
                      <a:endParaRPr lang="en-US" sz="850" b="0" i="0" u="none" strike="noStrike">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646550331"/>
                  </a:ext>
                </a:extLst>
              </a:tr>
              <a:tr h="142875">
                <a:tc>
                  <a:txBody>
                    <a:bodyPr/>
                    <a:lstStyle/>
                    <a:p>
                      <a:pPr algn="ctr" fontAlgn="b"/>
                      <a:r>
                        <a:rPr lang="en-US" sz="850" u="none" strike="noStrike" dirty="0">
                          <a:effectLst/>
                        </a:rPr>
                        <a:t>Edmonds</a:t>
                      </a:r>
                      <a:endParaRPr lang="en-US" sz="85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50" u="none" strike="noStrike">
                          <a:effectLst/>
                        </a:rPr>
                        <a:t>98026</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1</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1</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51094492"/>
                  </a:ext>
                </a:extLst>
              </a:tr>
              <a:tr h="142875">
                <a:tc>
                  <a:txBody>
                    <a:bodyPr/>
                    <a:lstStyle/>
                    <a:p>
                      <a:pPr algn="ctr" fontAlgn="b"/>
                      <a:r>
                        <a:rPr lang="en-US" sz="850" u="none" strike="noStrike">
                          <a:effectLst/>
                        </a:rPr>
                        <a:t>Everett</a:t>
                      </a:r>
                      <a:endParaRPr lang="en-US" sz="85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50" u="none" strike="noStrike">
                          <a:effectLst/>
                        </a:rPr>
                        <a:t>98203</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dirty="0">
                          <a:effectLst/>
                        </a:rPr>
                        <a:t>1</a:t>
                      </a:r>
                      <a:endParaRPr lang="en-US" sz="85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1</a:t>
                      </a:r>
                      <a:endParaRPr lang="en-US" sz="850" b="0" i="0" u="none" strike="noStrike">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926805596"/>
                  </a:ext>
                </a:extLst>
              </a:tr>
              <a:tr h="142875">
                <a:tc>
                  <a:txBody>
                    <a:bodyPr/>
                    <a:lstStyle/>
                    <a:p>
                      <a:pPr algn="ctr" fontAlgn="b"/>
                      <a:r>
                        <a:rPr lang="en-US" sz="850" u="none" strike="noStrike" dirty="0">
                          <a:effectLst/>
                        </a:rPr>
                        <a:t>Port Angeles</a:t>
                      </a:r>
                      <a:endParaRPr lang="en-US" sz="85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50" u="none" strike="noStrike">
                          <a:effectLst/>
                        </a:rPr>
                        <a:t>98362</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1</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1</a:t>
                      </a:r>
                      <a:endParaRPr lang="en-US" sz="850" b="0" i="0" u="none" strike="noStrike">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66924395"/>
                  </a:ext>
                </a:extLst>
              </a:tr>
              <a:tr h="142875">
                <a:tc>
                  <a:txBody>
                    <a:bodyPr/>
                    <a:lstStyle/>
                    <a:p>
                      <a:pPr algn="ctr" fontAlgn="b"/>
                      <a:r>
                        <a:rPr lang="en-US" sz="850" u="none" strike="noStrike" dirty="0">
                          <a:effectLst/>
                        </a:rPr>
                        <a:t>Milton</a:t>
                      </a:r>
                      <a:endParaRPr lang="en-US" sz="85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50" u="none" strike="noStrike">
                          <a:effectLst/>
                        </a:rPr>
                        <a:t>98354</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1</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1</a:t>
                      </a:r>
                      <a:endParaRPr lang="en-US" sz="850" b="0" i="0" u="none" strike="noStrike">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835552384"/>
                  </a:ext>
                </a:extLst>
              </a:tr>
              <a:tr h="142875">
                <a:tc>
                  <a:txBody>
                    <a:bodyPr/>
                    <a:lstStyle/>
                    <a:p>
                      <a:pPr algn="ctr" fontAlgn="b"/>
                      <a:r>
                        <a:rPr lang="en-US" sz="850" u="none" strike="noStrike" dirty="0">
                          <a:effectLst/>
                        </a:rPr>
                        <a:t>Fort Collins</a:t>
                      </a:r>
                      <a:endParaRPr lang="en-US" sz="85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50" u="none" strike="noStrike">
                          <a:effectLst/>
                        </a:rPr>
                        <a:t>80524</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dirty="0">
                          <a:effectLst/>
                        </a:rPr>
                        <a:t>1</a:t>
                      </a:r>
                      <a:endParaRPr lang="en-US" sz="85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0</a:t>
                      </a:r>
                      <a:endParaRPr lang="en-US" sz="85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850" u="none" strike="noStrike">
                          <a:effectLst/>
                        </a:rPr>
                        <a:t>1</a:t>
                      </a:r>
                      <a:endParaRPr lang="en-US" sz="850" b="0" i="0" u="none" strike="noStrike">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12430635"/>
                  </a:ext>
                </a:extLst>
              </a:tr>
              <a:tr h="142875">
                <a:tc>
                  <a:txBody>
                    <a:bodyPr/>
                    <a:lstStyle/>
                    <a:p>
                      <a:pPr algn="ctr" fontAlgn="b"/>
                      <a:r>
                        <a:rPr lang="en-US" sz="850" u="none" strike="noStrike" dirty="0">
                          <a:effectLst/>
                        </a:rPr>
                        <a:t>Total</a:t>
                      </a:r>
                      <a:endParaRPr lang="en-US" sz="850" b="1"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850" u="none" strike="noStrike">
                          <a:effectLst/>
                        </a:rPr>
                        <a:t> </a:t>
                      </a:r>
                      <a:endParaRPr lang="en-US" sz="850" b="1" i="0" u="none" strike="noStrike">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n-US" sz="850" u="none" strike="noStrike">
                          <a:effectLst/>
                        </a:rPr>
                        <a:t>279</a:t>
                      </a:r>
                      <a:endParaRPr lang="en-US" sz="850" b="1" i="0" u="none" strike="noStrike">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n-US" sz="850" u="none" strike="noStrike">
                          <a:effectLst/>
                        </a:rPr>
                        <a:t>21</a:t>
                      </a:r>
                      <a:endParaRPr lang="en-US" sz="850" b="1" i="0" u="none" strike="noStrike">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n-US" sz="850" u="none" strike="noStrike">
                          <a:effectLst/>
                        </a:rPr>
                        <a:t>26</a:t>
                      </a:r>
                      <a:endParaRPr lang="en-US" sz="850" b="1" i="0" u="none" strike="noStrike">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n-US" sz="850" u="none" strike="noStrike" dirty="0">
                          <a:effectLst/>
                        </a:rPr>
                        <a:t>232</a:t>
                      </a:r>
                      <a:endParaRPr lang="en-US" sz="850" b="1" i="0" u="none" strike="noStrike" dirty="0">
                        <a:solidFill>
                          <a:srgbClr val="000000"/>
                        </a:solidFill>
                        <a:effectLst/>
                        <a:latin typeface="Calibri" panose="020F0502020204030204" pitchFamily="34" charset="0"/>
                      </a:endParaRPr>
                    </a:p>
                  </a:txBody>
                  <a:tcPr marL="0" marR="0" marT="0"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90617857"/>
                  </a:ext>
                </a:extLst>
              </a:tr>
            </a:tbl>
          </a:graphicData>
        </a:graphic>
      </p:graphicFrame>
      <p:pic>
        <p:nvPicPr>
          <p:cNvPr id="15" name="Picture 14" descr="Shape&#10;&#10;Description automatically generated">
            <a:extLst>
              <a:ext uri="{FF2B5EF4-FFF2-40B4-BE49-F238E27FC236}">
                <a16:creationId xmlns:a16="http://schemas.microsoft.com/office/drawing/2014/main" id="{5B8CA922-E8D6-0305-7161-3B58E4219B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76" y="5867309"/>
            <a:ext cx="1036948" cy="990168"/>
          </a:xfrm>
          <a:prstGeom prst="rect">
            <a:avLst/>
          </a:prstGeom>
          <a:effectLst/>
        </p:spPr>
      </p:pic>
    </p:spTree>
    <p:extLst>
      <p:ext uri="{BB962C8B-B14F-4D97-AF65-F5344CB8AC3E}">
        <p14:creationId xmlns:p14="http://schemas.microsoft.com/office/powerpoint/2010/main" val="3670072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B7A8B7-363C-7420-3C0C-E0DBD2A353B5}"/>
              </a:ext>
            </a:extLst>
          </p:cNvPr>
          <p:cNvSpPr>
            <a:spLocks noGrp="1"/>
          </p:cNvSpPr>
          <p:nvPr>
            <p:ph type="title"/>
          </p:nvPr>
        </p:nvSpPr>
        <p:spPr>
          <a:xfrm>
            <a:off x="641774" y="622752"/>
            <a:ext cx="8074815" cy="941520"/>
          </a:xfrm>
        </p:spPr>
        <p:txBody>
          <a:bodyPr anchor="ctr">
            <a:normAutofit/>
          </a:bodyPr>
          <a:lstStyle/>
          <a:p>
            <a:r>
              <a:rPr lang="en-US" sz="3600" dirty="0">
                <a:latin typeface="Amasis MT Pro Medium" panose="02040604050005020304" pitchFamily="18" charset="0"/>
              </a:rPr>
              <a:t>Responses by numbers…</a:t>
            </a:r>
          </a:p>
        </p:txBody>
      </p:sp>
      <p:sp>
        <p:nvSpPr>
          <p:cNvPr id="3" name="Content Placeholder 2">
            <a:extLst>
              <a:ext uri="{FF2B5EF4-FFF2-40B4-BE49-F238E27FC236}">
                <a16:creationId xmlns:a16="http://schemas.microsoft.com/office/drawing/2014/main" id="{CE3782FD-97A7-F84D-0664-838A1D06F1A4}"/>
              </a:ext>
            </a:extLst>
          </p:cNvPr>
          <p:cNvSpPr>
            <a:spLocks noGrp="1"/>
          </p:cNvSpPr>
          <p:nvPr>
            <p:ph idx="1"/>
          </p:nvPr>
        </p:nvSpPr>
        <p:spPr>
          <a:xfrm>
            <a:off x="641774" y="1564272"/>
            <a:ext cx="10160905" cy="3783905"/>
          </a:xfrm>
        </p:spPr>
        <p:txBody>
          <a:bodyPr anchor="t">
            <a:normAutofit/>
          </a:bodyPr>
          <a:lstStyle/>
          <a:p>
            <a:r>
              <a:rPr lang="en-US" sz="2200" dirty="0">
                <a:latin typeface="Amasis MT Pro Light" panose="02040304050005020304" pitchFamily="18" charset="0"/>
              </a:rPr>
              <a:t>Total number of survey responses: </a:t>
            </a:r>
            <a:r>
              <a:rPr lang="en-US" sz="2200" b="1" dirty="0">
                <a:latin typeface="Amasis MT Pro Light" panose="02040304050005020304" pitchFamily="18" charset="0"/>
              </a:rPr>
              <a:t>279</a:t>
            </a:r>
          </a:p>
          <a:p>
            <a:pPr lvl="1"/>
            <a:r>
              <a:rPr lang="en-US" sz="2200" dirty="0">
                <a:latin typeface="Amasis MT Pro Light" panose="02040304050005020304" pitchFamily="18" charset="0"/>
              </a:rPr>
              <a:t>An additional </a:t>
            </a:r>
            <a:r>
              <a:rPr lang="en-US" sz="2200" b="1" dirty="0">
                <a:latin typeface="Amasis MT Pro Light" panose="02040304050005020304" pitchFamily="18" charset="0"/>
              </a:rPr>
              <a:t>33</a:t>
            </a:r>
            <a:r>
              <a:rPr lang="en-US" sz="2200" dirty="0">
                <a:latin typeface="Amasis MT Pro Light" panose="02040304050005020304" pitchFamily="18" charset="0"/>
              </a:rPr>
              <a:t> people began the survey but did not complete it.</a:t>
            </a:r>
          </a:p>
          <a:p>
            <a:pPr lvl="1"/>
            <a:r>
              <a:rPr lang="en-US" sz="2200" dirty="0">
                <a:latin typeface="Amasis MT Pro Light" panose="02040304050005020304" pitchFamily="18" charset="0"/>
              </a:rPr>
              <a:t>Only fully completed surveys were considered for analysis.</a:t>
            </a:r>
          </a:p>
          <a:p>
            <a:r>
              <a:rPr lang="en-US" sz="2200" b="1" dirty="0">
                <a:latin typeface="Amasis MT Pro Light" panose="02040304050005020304" pitchFamily="18" charset="0"/>
              </a:rPr>
              <a:t>46</a:t>
            </a:r>
            <a:r>
              <a:rPr lang="en-US" sz="2200" dirty="0">
                <a:latin typeface="Amasis MT Pro Light" panose="02040304050005020304" pitchFamily="18" charset="0"/>
              </a:rPr>
              <a:t> total zip codes were represented.</a:t>
            </a:r>
          </a:p>
          <a:p>
            <a:r>
              <a:rPr lang="en-US" sz="2200" b="1" dirty="0">
                <a:latin typeface="Amasis MT Pro Light" panose="02040304050005020304" pitchFamily="18" charset="0"/>
              </a:rPr>
              <a:t>97.8% </a:t>
            </a:r>
            <a:r>
              <a:rPr lang="en-US" sz="2200" dirty="0">
                <a:latin typeface="Amasis MT Pro Light" panose="02040304050005020304" pitchFamily="18" charset="0"/>
              </a:rPr>
              <a:t>of zip codes represented are from the greater Puget Sound region.</a:t>
            </a:r>
          </a:p>
          <a:p>
            <a:pPr lvl="1"/>
            <a:r>
              <a:rPr lang="en-US" sz="2200" dirty="0">
                <a:latin typeface="Amasis MT Pro Light" panose="02040304050005020304" pitchFamily="18" charset="0"/>
              </a:rPr>
              <a:t>The other </a:t>
            </a:r>
            <a:r>
              <a:rPr lang="en-US" sz="2200" b="1" dirty="0">
                <a:latin typeface="Amasis MT Pro Light" panose="02040304050005020304" pitchFamily="18" charset="0"/>
              </a:rPr>
              <a:t>2.2 % </a:t>
            </a:r>
            <a:r>
              <a:rPr lang="en-US" sz="2200" dirty="0">
                <a:latin typeface="Amasis MT Pro Light" panose="02040304050005020304" pitchFamily="18" charset="0"/>
              </a:rPr>
              <a:t>of zip codes represented were in Colorado.</a:t>
            </a:r>
          </a:p>
          <a:p>
            <a:r>
              <a:rPr lang="en-US" sz="2200" b="1" dirty="0">
                <a:latin typeface="Amasis MT Pro Light" panose="02040304050005020304" pitchFamily="18" charset="0"/>
              </a:rPr>
              <a:t>57.7% </a:t>
            </a:r>
            <a:r>
              <a:rPr lang="en-US" sz="2200" dirty="0">
                <a:latin typeface="Amasis MT Pro Light" panose="02040304050005020304" pitchFamily="18" charset="0"/>
              </a:rPr>
              <a:t>of responses were collected from Key Peninsula zip codes (</a:t>
            </a:r>
            <a:r>
              <a:rPr lang="en-US" sz="2200" b="1" dirty="0">
                <a:latin typeface="Amasis MT Pro Light" panose="02040304050005020304" pitchFamily="18" charset="0"/>
              </a:rPr>
              <a:t>98349</a:t>
            </a:r>
            <a:r>
              <a:rPr lang="en-US" sz="2200" dirty="0">
                <a:latin typeface="Amasis MT Pro Light" panose="02040304050005020304" pitchFamily="18" charset="0"/>
              </a:rPr>
              <a:t>, </a:t>
            </a:r>
            <a:r>
              <a:rPr lang="en-US" sz="2200" b="1" dirty="0">
                <a:latin typeface="Amasis MT Pro Light" panose="02040304050005020304" pitchFamily="18" charset="0"/>
              </a:rPr>
              <a:t>98329</a:t>
            </a:r>
            <a:r>
              <a:rPr lang="en-US" sz="2200" dirty="0">
                <a:latin typeface="Amasis MT Pro Light" panose="02040304050005020304" pitchFamily="18" charset="0"/>
              </a:rPr>
              <a:t>, </a:t>
            </a:r>
            <a:r>
              <a:rPr lang="en-US" sz="2200" b="1" dirty="0">
                <a:latin typeface="Amasis MT Pro Light" panose="02040304050005020304" pitchFamily="18" charset="0"/>
              </a:rPr>
              <a:t>98394</a:t>
            </a:r>
            <a:r>
              <a:rPr lang="en-US" sz="2200" dirty="0">
                <a:latin typeface="Amasis MT Pro Light" panose="02040304050005020304" pitchFamily="18" charset="0"/>
              </a:rPr>
              <a:t>, &amp; </a:t>
            </a:r>
            <a:r>
              <a:rPr lang="en-US" sz="2200" b="1" dirty="0">
                <a:latin typeface="Amasis MT Pro Light" panose="02040304050005020304" pitchFamily="18" charset="0"/>
              </a:rPr>
              <a:t>98351</a:t>
            </a:r>
            <a:r>
              <a:rPr lang="en-US" sz="2200" dirty="0">
                <a:latin typeface="Amasis MT Pro Light" panose="02040304050005020304" pitchFamily="18" charset="0"/>
              </a:rPr>
              <a:t>).</a:t>
            </a:r>
          </a:p>
          <a:p>
            <a:pPr lvl="1"/>
            <a:r>
              <a:rPr lang="en-US" sz="2200" b="1" dirty="0">
                <a:latin typeface="Amasis MT Pro Light" panose="02040304050005020304" pitchFamily="18" charset="0"/>
              </a:rPr>
              <a:t>24% </a:t>
            </a:r>
            <a:r>
              <a:rPr lang="en-US" sz="2200" dirty="0">
                <a:latin typeface="Amasis MT Pro Light" panose="02040304050005020304" pitchFamily="18" charset="0"/>
              </a:rPr>
              <a:t>from </a:t>
            </a:r>
            <a:r>
              <a:rPr lang="en-US" sz="2200" b="1" dirty="0">
                <a:latin typeface="Amasis MT Pro Light" panose="02040304050005020304" pitchFamily="18" charset="0"/>
              </a:rPr>
              <a:t>98349</a:t>
            </a:r>
            <a:r>
              <a:rPr lang="en-US" sz="2200" dirty="0">
                <a:latin typeface="Amasis MT Pro Light" panose="02040304050005020304" pitchFamily="18" charset="0"/>
              </a:rPr>
              <a:t>, </a:t>
            </a:r>
            <a:r>
              <a:rPr lang="en-US" sz="2200" b="1" dirty="0">
                <a:latin typeface="Amasis MT Pro Light" panose="02040304050005020304" pitchFamily="18" charset="0"/>
              </a:rPr>
              <a:t>21% </a:t>
            </a:r>
            <a:r>
              <a:rPr lang="en-US" sz="2200" dirty="0">
                <a:latin typeface="Amasis MT Pro Light" panose="02040304050005020304" pitchFamily="18" charset="0"/>
              </a:rPr>
              <a:t>from </a:t>
            </a:r>
            <a:r>
              <a:rPr lang="en-US" sz="2200" b="1" dirty="0">
                <a:latin typeface="Amasis MT Pro Light" panose="02040304050005020304" pitchFamily="18" charset="0"/>
              </a:rPr>
              <a:t>98329</a:t>
            </a:r>
            <a:r>
              <a:rPr lang="en-US" sz="2200" dirty="0">
                <a:latin typeface="Amasis MT Pro Light" panose="02040304050005020304" pitchFamily="18" charset="0"/>
              </a:rPr>
              <a:t>, </a:t>
            </a:r>
            <a:r>
              <a:rPr lang="en-US" sz="2200" b="1" dirty="0">
                <a:latin typeface="Amasis MT Pro Light" panose="02040304050005020304" pitchFamily="18" charset="0"/>
              </a:rPr>
              <a:t>6.8% </a:t>
            </a:r>
            <a:r>
              <a:rPr lang="en-US" sz="2200" dirty="0">
                <a:latin typeface="Amasis MT Pro Light" panose="02040304050005020304" pitchFamily="18" charset="0"/>
              </a:rPr>
              <a:t>from </a:t>
            </a:r>
            <a:r>
              <a:rPr lang="en-US" sz="2200" b="1" dirty="0">
                <a:latin typeface="Amasis MT Pro Light" panose="02040304050005020304" pitchFamily="18" charset="0"/>
              </a:rPr>
              <a:t>98394</a:t>
            </a:r>
            <a:r>
              <a:rPr lang="en-US" sz="2200" dirty="0">
                <a:latin typeface="Amasis MT Pro Light" panose="02040304050005020304" pitchFamily="18" charset="0"/>
              </a:rPr>
              <a:t>, </a:t>
            </a:r>
            <a:r>
              <a:rPr lang="en-US" sz="2200" b="1" dirty="0">
                <a:latin typeface="Amasis MT Pro Light" panose="02040304050005020304" pitchFamily="18" charset="0"/>
              </a:rPr>
              <a:t>5.4% </a:t>
            </a:r>
            <a:r>
              <a:rPr lang="en-US" sz="2200" dirty="0">
                <a:latin typeface="Amasis MT Pro Light" panose="02040304050005020304" pitchFamily="18" charset="0"/>
              </a:rPr>
              <a:t>from </a:t>
            </a:r>
            <a:r>
              <a:rPr lang="en-US" sz="2200" b="1" dirty="0">
                <a:latin typeface="Amasis MT Pro Light" panose="02040304050005020304" pitchFamily="18" charset="0"/>
              </a:rPr>
              <a:t>98351.</a:t>
            </a:r>
          </a:p>
          <a:p>
            <a:endParaRPr lang="en-US" sz="1500" b="1" dirty="0">
              <a:latin typeface="Amasis MT Pro Light" panose="02040304050005020304" pitchFamily="18" charset="0"/>
            </a:endParaRPr>
          </a:p>
          <a:p>
            <a:pPr lvl="1"/>
            <a:endParaRPr lang="en-US" sz="1500" dirty="0">
              <a:latin typeface="Amasis MT Pro Light" panose="02040304050005020304" pitchFamily="18" charset="0"/>
            </a:endParaRPr>
          </a:p>
        </p:txBody>
      </p:sp>
      <p:pic>
        <p:nvPicPr>
          <p:cNvPr id="5" name="Picture 4" descr="Shape&#10;&#10;Description automatically generated">
            <a:extLst>
              <a:ext uri="{FF2B5EF4-FFF2-40B4-BE49-F238E27FC236}">
                <a16:creationId xmlns:a16="http://schemas.microsoft.com/office/drawing/2014/main" id="{8E618D12-E7EB-4528-A29D-D75868788E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76" y="5867309"/>
            <a:ext cx="1036948" cy="990168"/>
          </a:xfrm>
          <a:prstGeom prst="rect">
            <a:avLst/>
          </a:prstGeom>
          <a:effectLst/>
        </p:spPr>
      </p:pic>
    </p:spTree>
    <p:extLst>
      <p:ext uri="{BB962C8B-B14F-4D97-AF65-F5344CB8AC3E}">
        <p14:creationId xmlns:p14="http://schemas.microsoft.com/office/powerpoint/2010/main" val="4242346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EDBC6-C3CA-99DC-2E86-C573EC3058F9}"/>
              </a:ext>
            </a:extLst>
          </p:cNvPr>
          <p:cNvSpPr>
            <a:spLocks noGrp="1"/>
          </p:cNvSpPr>
          <p:nvPr>
            <p:ph type="title"/>
          </p:nvPr>
        </p:nvSpPr>
        <p:spPr/>
        <p:txBody>
          <a:bodyPr>
            <a:normAutofit/>
          </a:bodyPr>
          <a:lstStyle/>
          <a:p>
            <a:r>
              <a:rPr lang="en-US" sz="4000" dirty="0">
                <a:latin typeface="Amasis MT Pro Medium" panose="02040604050005020304" pitchFamily="18" charset="0"/>
              </a:rPr>
              <a:t>Demographics and introduction questions</a:t>
            </a:r>
          </a:p>
        </p:txBody>
      </p:sp>
      <p:pic>
        <p:nvPicPr>
          <p:cNvPr id="5" name="Content Placeholder 4" descr="A pie chart with text&#10;&#10;Description automatically generated with low confidence">
            <a:extLst>
              <a:ext uri="{FF2B5EF4-FFF2-40B4-BE49-F238E27FC236}">
                <a16:creationId xmlns:a16="http://schemas.microsoft.com/office/drawing/2014/main" id="{16D20E6A-603D-A51B-E16C-91A3E325605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199" y="1442610"/>
            <a:ext cx="10515599" cy="5055340"/>
          </a:xfrm>
        </p:spPr>
      </p:pic>
      <p:pic>
        <p:nvPicPr>
          <p:cNvPr id="10" name="Picture 9" descr="Shape&#10;&#10;Description automatically generated">
            <a:extLst>
              <a:ext uri="{FF2B5EF4-FFF2-40B4-BE49-F238E27FC236}">
                <a16:creationId xmlns:a16="http://schemas.microsoft.com/office/drawing/2014/main" id="{E83915B9-A78E-5426-8E66-BB12E4F617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76" y="5867309"/>
            <a:ext cx="1036948" cy="990168"/>
          </a:xfrm>
          <a:prstGeom prst="rect">
            <a:avLst/>
          </a:prstGeom>
          <a:effectLst/>
        </p:spPr>
      </p:pic>
    </p:spTree>
    <p:extLst>
      <p:ext uri="{BB962C8B-B14F-4D97-AF65-F5344CB8AC3E}">
        <p14:creationId xmlns:p14="http://schemas.microsoft.com/office/powerpoint/2010/main" val="855954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EDBC6-C3CA-99DC-2E86-C573EC3058F9}"/>
              </a:ext>
            </a:extLst>
          </p:cNvPr>
          <p:cNvSpPr>
            <a:spLocks noGrp="1"/>
          </p:cNvSpPr>
          <p:nvPr>
            <p:ph type="title"/>
          </p:nvPr>
        </p:nvSpPr>
        <p:spPr/>
        <p:txBody>
          <a:bodyPr>
            <a:normAutofit/>
          </a:bodyPr>
          <a:lstStyle/>
          <a:p>
            <a:r>
              <a:rPr lang="en-US" sz="4000" dirty="0">
                <a:latin typeface="Amasis MT Pro Medium" panose="02040604050005020304" pitchFamily="18" charset="0"/>
              </a:rPr>
              <a:t>Demographics and introduction questions</a:t>
            </a:r>
          </a:p>
        </p:txBody>
      </p:sp>
      <p:pic>
        <p:nvPicPr>
          <p:cNvPr id="7" name="Content Placeholder 6" descr="A picture containing text, screenshot, diagram, plot&#10;&#10;Description automatically generated">
            <a:extLst>
              <a:ext uri="{FF2B5EF4-FFF2-40B4-BE49-F238E27FC236}">
                <a16:creationId xmlns:a16="http://schemas.microsoft.com/office/drawing/2014/main" id="{39A3BF20-5210-5295-3618-48D350AF3FF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326521"/>
            <a:ext cx="10283456" cy="5380472"/>
          </a:xfrm>
        </p:spPr>
      </p:pic>
      <p:pic>
        <p:nvPicPr>
          <p:cNvPr id="8" name="Picture 7" descr="Shape&#10;&#10;Description automatically generated">
            <a:extLst>
              <a:ext uri="{FF2B5EF4-FFF2-40B4-BE49-F238E27FC236}">
                <a16:creationId xmlns:a16="http://schemas.microsoft.com/office/drawing/2014/main" id="{ED9D997A-FE4A-32E6-CDD3-49AEBF12DC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76" y="5867309"/>
            <a:ext cx="1036948" cy="990168"/>
          </a:xfrm>
          <a:prstGeom prst="rect">
            <a:avLst/>
          </a:prstGeom>
          <a:effectLst/>
        </p:spPr>
      </p:pic>
    </p:spTree>
    <p:extLst>
      <p:ext uri="{BB962C8B-B14F-4D97-AF65-F5344CB8AC3E}">
        <p14:creationId xmlns:p14="http://schemas.microsoft.com/office/powerpoint/2010/main" val="10225501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805</TotalTime>
  <Words>1248</Words>
  <Application>Microsoft Office PowerPoint</Application>
  <PresentationFormat>Widescreen</PresentationFormat>
  <Paragraphs>382</Paragraphs>
  <Slides>24</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Amasis MT Pro Black</vt:lpstr>
      <vt:lpstr>Amasis MT Pro Light</vt:lpstr>
      <vt:lpstr>Amasis MT Pro Medium</vt:lpstr>
      <vt:lpstr>Arial</vt:lpstr>
      <vt:lpstr>Calibri</vt:lpstr>
      <vt:lpstr>Calibri Light</vt:lpstr>
      <vt:lpstr>Office Theme</vt:lpstr>
      <vt:lpstr>Disc Golf Course  Survey Analysis</vt:lpstr>
      <vt:lpstr>Records of Process – Social Media</vt:lpstr>
      <vt:lpstr>Records of Process – Engaging the schools</vt:lpstr>
      <vt:lpstr>Records of Process – In the news</vt:lpstr>
      <vt:lpstr>Records of Process – Community Engagement</vt:lpstr>
      <vt:lpstr>PowerPoint Presentation</vt:lpstr>
      <vt:lpstr>Responses by numbers…</vt:lpstr>
      <vt:lpstr>Demographics and introduction questions</vt:lpstr>
      <vt:lpstr>Demographics and introduction questions</vt:lpstr>
      <vt:lpstr>Demographics and introduction questions</vt:lpstr>
      <vt:lpstr>Demographics and introduction questions</vt:lpstr>
      <vt:lpstr>Demographics and introduction questions</vt:lpstr>
      <vt:lpstr>For those who do not play disc golf at Volunteer Park…</vt:lpstr>
      <vt:lpstr>For those who do play disc golf at Volunteer Park…</vt:lpstr>
      <vt:lpstr>For those who do play disc golf at Volunteer Park…</vt:lpstr>
      <vt:lpstr>For those who are uncomfortable in the park because of the disc golf course…</vt:lpstr>
      <vt:lpstr>General reactions across all zip codes…</vt:lpstr>
      <vt:lpstr>General reactions from the Key Peninsula…</vt:lpstr>
      <vt:lpstr>What’s the verdict…</vt:lpstr>
      <vt:lpstr>What’s the verdict (voices from the KP)…</vt:lpstr>
      <vt:lpstr>Themes from the free response section</vt:lpstr>
      <vt:lpstr>Staff recommendation</vt:lpstr>
      <vt:lpstr>Proposed timeline…</vt:lpstr>
      <vt:lpstr>Questions or comments?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Trielle Alstead</dc:creator>
  <cp:lastModifiedBy>Trielle Alstead</cp:lastModifiedBy>
  <cp:revision>1</cp:revision>
  <cp:lastPrinted>2023-05-08T20:35:56Z</cp:lastPrinted>
  <dcterms:created xsi:type="dcterms:W3CDTF">2023-04-17T17:20:36Z</dcterms:created>
  <dcterms:modified xsi:type="dcterms:W3CDTF">2023-05-08T21:32:45Z</dcterms:modified>
</cp:coreProperties>
</file>